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60" r:id="rId2"/>
  </p:sldMasterIdLst>
  <p:notesMasterIdLst>
    <p:notesMasterId r:id="rId14"/>
  </p:notesMasterIdLst>
  <p:sldIdLst>
    <p:sldId id="259" r:id="rId3"/>
    <p:sldId id="258" r:id="rId4"/>
    <p:sldId id="257" r:id="rId5"/>
    <p:sldId id="340" r:id="rId6"/>
    <p:sldId id="261" r:id="rId7"/>
    <p:sldId id="267" r:id="rId8"/>
    <p:sldId id="345" r:id="rId9"/>
    <p:sldId id="342" r:id="rId10"/>
    <p:sldId id="343" r:id="rId11"/>
    <p:sldId id="344" r:id="rId12"/>
    <p:sldId id="34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9871CB-77EA-1713-4FB6-FAA822028D2B}" v="25" dt="2025-03-26T17:22:33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6546E0-37FB-4421-9918-DD16367D4BC0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E593576-462D-40A6-B55E-EE439738BDDF}">
      <dgm:prSet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60% of higher ed leaders and faculty say their institutions regularly use AI tools</a:t>
          </a:r>
        </a:p>
      </dgm:t>
    </dgm:pt>
    <dgm:pt modelId="{AB650251-24E9-4DD4-9FF1-FC19BB76B31D}" type="parTrans" cxnId="{5DB2CB33-A98A-49C4-B0F3-E09D84FE086D}">
      <dgm:prSet/>
      <dgm:spPr/>
      <dgm:t>
        <a:bodyPr/>
        <a:lstStyle/>
        <a:p>
          <a:endParaRPr lang="en-US"/>
        </a:p>
      </dgm:t>
    </dgm:pt>
    <dgm:pt modelId="{CAB274FB-7F6C-419C-8169-1D6E17F8CDBC}" type="sibTrans" cxnId="{5DB2CB33-A98A-49C4-B0F3-E09D84FE086D}">
      <dgm:prSet/>
      <dgm:spPr/>
      <dgm:t>
        <a:bodyPr/>
        <a:lstStyle/>
        <a:p>
          <a:endParaRPr lang="en-US"/>
        </a:p>
      </dgm:t>
    </dgm:pt>
    <dgm:pt modelId="{9D340F01-8AE0-4D8C-9131-692E23FB6D85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79% express positive feelings about using AI tools in the classroom</a:t>
          </a:r>
          <a:endParaRPr lang="en-US"/>
        </a:p>
      </dgm:t>
    </dgm:pt>
    <dgm:pt modelId="{344EED0B-8AB2-4948-8A11-9C6A26FE01EE}" type="parTrans" cxnId="{F5E452BD-D435-44E0-B8F3-6A84960210F2}">
      <dgm:prSet/>
      <dgm:spPr/>
    </dgm:pt>
    <dgm:pt modelId="{2B5EFE1D-F119-41FB-B93D-1A86075C4AD4}" type="sibTrans" cxnId="{F5E452BD-D435-44E0-B8F3-6A84960210F2}">
      <dgm:prSet/>
      <dgm:spPr/>
    </dgm:pt>
    <dgm:pt modelId="{1303B25A-6DBE-448B-9924-F411903AF945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Shifts are happening from AI detection to transparency in use</a:t>
          </a:r>
        </a:p>
      </dgm:t>
    </dgm:pt>
    <dgm:pt modelId="{190ED02A-0ED5-4F82-8711-72A524B01DAA}" type="parTrans" cxnId="{91EFE96D-AD32-4544-BD25-83DF59F259E8}">
      <dgm:prSet/>
      <dgm:spPr/>
    </dgm:pt>
    <dgm:pt modelId="{2AA9DFEC-E4C3-48F9-A8D8-8283D274B721}" type="sibTrans" cxnId="{91EFE96D-AD32-4544-BD25-83DF59F259E8}">
      <dgm:prSet/>
      <dgm:spPr/>
    </dgm:pt>
    <dgm:pt modelId="{31ACB05F-D770-4573-82BC-BD98A52E3463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A 2023 study predicted a 35-47% salary increase for those who can use AI to excel</a:t>
          </a:r>
        </a:p>
      </dgm:t>
    </dgm:pt>
    <dgm:pt modelId="{FA4E51BF-C8D8-4096-9CA3-2E85F538D684}" type="parTrans" cxnId="{424F00CD-BE05-46C0-AD4B-655849150EC6}">
      <dgm:prSet/>
      <dgm:spPr/>
    </dgm:pt>
    <dgm:pt modelId="{643EDE5F-1FF8-4142-8D66-5B1CE8A26F67}" type="sibTrans" cxnId="{424F00CD-BE05-46C0-AD4B-655849150EC6}">
      <dgm:prSet/>
      <dgm:spPr/>
    </dgm:pt>
    <dgm:pt modelId="{11131157-022F-4114-BDFC-0A7A11567D82}" type="pres">
      <dgm:prSet presAssocID="{1E6546E0-37FB-4421-9918-DD16367D4BC0}" presName="diagram" presStyleCnt="0">
        <dgm:presLayoutVars>
          <dgm:dir/>
          <dgm:resizeHandles val="exact"/>
        </dgm:presLayoutVars>
      </dgm:prSet>
      <dgm:spPr/>
    </dgm:pt>
    <dgm:pt modelId="{FDEA2CBF-0FAE-4E1E-853C-19261F0A39A7}" type="pres">
      <dgm:prSet presAssocID="{7E593576-462D-40A6-B55E-EE439738BDDF}" presName="node" presStyleLbl="node1" presStyleIdx="0" presStyleCnt="4">
        <dgm:presLayoutVars>
          <dgm:bulletEnabled val="1"/>
        </dgm:presLayoutVars>
      </dgm:prSet>
      <dgm:spPr/>
    </dgm:pt>
    <dgm:pt modelId="{D712DBB2-3DE7-4C34-A897-4131E3028B43}" type="pres">
      <dgm:prSet presAssocID="{CAB274FB-7F6C-419C-8169-1D6E17F8CDBC}" presName="sibTrans" presStyleCnt="0"/>
      <dgm:spPr/>
    </dgm:pt>
    <dgm:pt modelId="{9597BD12-1886-46BF-9A04-34EA35DD2694}" type="pres">
      <dgm:prSet presAssocID="{9D340F01-8AE0-4D8C-9131-692E23FB6D85}" presName="node" presStyleLbl="node1" presStyleIdx="1" presStyleCnt="4">
        <dgm:presLayoutVars>
          <dgm:bulletEnabled val="1"/>
        </dgm:presLayoutVars>
      </dgm:prSet>
      <dgm:spPr/>
    </dgm:pt>
    <dgm:pt modelId="{E0EDC950-66C8-4E3E-9470-2832357A9567}" type="pres">
      <dgm:prSet presAssocID="{2B5EFE1D-F119-41FB-B93D-1A86075C4AD4}" presName="sibTrans" presStyleCnt="0"/>
      <dgm:spPr/>
    </dgm:pt>
    <dgm:pt modelId="{441F0849-4546-4FC0-AAE2-4DB097EFFB31}" type="pres">
      <dgm:prSet presAssocID="{1303B25A-6DBE-448B-9924-F411903AF945}" presName="node" presStyleLbl="node1" presStyleIdx="2" presStyleCnt="4">
        <dgm:presLayoutVars>
          <dgm:bulletEnabled val="1"/>
        </dgm:presLayoutVars>
      </dgm:prSet>
      <dgm:spPr/>
    </dgm:pt>
    <dgm:pt modelId="{058799C1-3667-4B06-B15B-2ACE270056C4}" type="pres">
      <dgm:prSet presAssocID="{2AA9DFEC-E4C3-48F9-A8D8-8283D274B721}" presName="sibTrans" presStyleCnt="0"/>
      <dgm:spPr/>
    </dgm:pt>
    <dgm:pt modelId="{93531169-8ABB-4888-8D8B-FFC7958B1C04}" type="pres">
      <dgm:prSet presAssocID="{31ACB05F-D770-4573-82BC-BD98A52E3463}" presName="node" presStyleLbl="node1" presStyleIdx="3" presStyleCnt="4">
        <dgm:presLayoutVars>
          <dgm:bulletEnabled val="1"/>
        </dgm:presLayoutVars>
      </dgm:prSet>
      <dgm:spPr/>
    </dgm:pt>
  </dgm:ptLst>
  <dgm:cxnLst>
    <dgm:cxn modelId="{86201700-ECEE-411B-B2A1-D92FE8783D28}" type="presOf" srcId="{7E593576-462D-40A6-B55E-EE439738BDDF}" destId="{FDEA2CBF-0FAE-4E1E-853C-19261F0A39A7}" srcOrd="0" destOrd="0" presId="urn:microsoft.com/office/officeart/2005/8/layout/default"/>
    <dgm:cxn modelId="{5DB2CB33-A98A-49C4-B0F3-E09D84FE086D}" srcId="{1E6546E0-37FB-4421-9918-DD16367D4BC0}" destId="{7E593576-462D-40A6-B55E-EE439738BDDF}" srcOrd="0" destOrd="0" parTransId="{AB650251-24E9-4DD4-9FF1-FC19BB76B31D}" sibTransId="{CAB274FB-7F6C-419C-8169-1D6E17F8CDBC}"/>
    <dgm:cxn modelId="{91EFE96D-AD32-4544-BD25-83DF59F259E8}" srcId="{1E6546E0-37FB-4421-9918-DD16367D4BC0}" destId="{1303B25A-6DBE-448B-9924-F411903AF945}" srcOrd="2" destOrd="0" parTransId="{190ED02A-0ED5-4F82-8711-72A524B01DAA}" sibTransId="{2AA9DFEC-E4C3-48F9-A8D8-8283D274B721}"/>
    <dgm:cxn modelId="{E4B6C192-9145-42B0-95A0-89ABD90F4F2C}" type="presOf" srcId="{1303B25A-6DBE-448B-9924-F411903AF945}" destId="{441F0849-4546-4FC0-AAE2-4DB097EFFB31}" srcOrd="0" destOrd="0" presId="urn:microsoft.com/office/officeart/2005/8/layout/default"/>
    <dgm:cxn modelId="{BF6B3394-E37D-40DB-B811-A5FAB07DCECB}" type="presOf" srcId="{31ACB05F-D770-4573-82BC-BD98A52E3463}" destId="{93531169-8ABB-4888-8D8B-FFC7958B1C04}" srcOrd="0" destOrd="0" presId="urn:microsoft.com/office/officeart/2005/8/layout/default"/>
    <dgm:cxn modelId="{F5E452BD-D435-44E0-B8F3-6A84960210F2}" srcId="{1E6546E0-37FB-4421-9918-DD16367D4BC0}" destId="{9D340F01-8AE0-4D8C-9131-692E23FB6D85}" srcOrd="1" destOrd="0" parTransId="{344EED0B-8AB2-4948-8A11-9C6A26FE01EE}" sibTransId="{2B5EFE1D-F119-41FB-B93D-1A86075C4AD4}"/>
    <dgm:cxn modelId="{427793BD-4BFC-43A7-8486-A61A66202B99}" type="presOf" srcId="{1E6546E0-37FB-4421-9918-DD16367D4BC0}" destId="{11131157-022F-4114-BDFC-0A7A11567D82}" srcOrd="0" destOrd="0" presId="urn:microsoft.com/office/officeart/2005/8/layout/default"/>
    <dgm:cxn modelId="{424F00CD-BE05-46C0-AD4B-655849150EC6}" srcId="{1E6546E0-37FB-4421-9918-DD16367D4BC0}" destId="{31ACB05F-D770-4573-82BC-BD98A52E3463}" srcOrd="3" destOrd="0" parTransId="{FA4E51BF-C8D8-4096-9CA3-2E85F538D684}" sibTransId="{643EDE5F-1FF8-4142-8D66-5B1CE8A26F67}"/>
    <dgm:cxn modelId="{4481B7CE-3952-4037-896D-F674EE2B55A0}" type="presOf" srcId="{9D340F01-8AE0-4D8C-9131-692E23FB6D85}" destId="{9597BD12-1886-46BF-9A04-34EA35DD2694}" srcOrd="0" destOrd="0" presId="urn:microsoft.com/office/officeart/2005/8/layout/default"/>
    <dgm:cxn modelId="{6ECF3DC2-638C-4F28-A277-2DF9510012A0}" type="presParOf" srcId="{11131157-022F-4114-BDFC-0A7A11567D82}" destId="{FDEA2CBF-0FAE-4E1E-853C-19261F0A39A7}" srcOrd="0" destOrd="0" presId="urn:microsoft.com/office/officeart/2005/8/layout/default"/>
    <dgm:cxn modelId="{C4F35E4A-5B7D-4914-BB51-1CD575F3296B}" type="presParOf" srcId="{11131157-022F-4114-BDFC-0A7A11567D82}" destId="{D712DBB2-3DE7-4C34-A897-4131E3028B43}" srcOrd="1" destOrd="0" presId="urn:microsoft.com/office/officeart/2005/8/layout/default"/>
    <dgm:cxn modelId="{917DE660-AEBD-4954-9B6B-D1961AF975CA}" type="presParOf" srcId="{11131157-022F-4114-BDFC-0A7A11567D82}" destId="{9597BD12-1886-46BF-9A04-34EA35DD2694}" srcOrd="2" destOrd="0" presId="urn:microsoft.com/office/officeart/2005/8/layout/default"/>
    <dgm:cxn modelId="{9990DD01-8E45-4737-B98B-961F06A50257}" type="presParOf" srcId="{11131157-022F-4114-BDFC-0A7A11567D82}" destId="{E0EDC950-66C8-4E3E-9470-2832357A9567}" srcOrd="3" destOrd="0" presId="urn:microsoft.com/office/officeart/2005/8/layout/default"/>
    <dgm:cxn modelId="{A1126BA5-48E9-45E5-8D61-476D076BB5EB}" type="presParOf" srcId="{11131157-022F-4114-BDFC-0A7A11567D82}" destId="{441F0849-4546-4FC0-AAE2-4DB097EFFB31}" srcOrd="4" destOrd="0" presId="urn:microsoft.com/office/officeart/2005/8/layout/default"/>
    <dgm:cxn modelId="{ACD39415-CCF0-4982-A816-AA7F5B3B1A17}" type="presParOf" srcId="{11131157-022F-4114-BDFC-0A7A11567D82}" destId="{058799C1-3667-4B06-B15B-2ACE270056C4}" srcOrd="5" destOrd="0" presId="urn:microsoft.com/office/officeart/2005/8/layout/default"/>
    <dgm:cxn modelId="{7C46E99B-D238-4BB0-B62A-750B2002C501}" type="presParOf" srcId="{11131157-022F-4114-BDFC-0A7A11567D82}" destId="{93531169-8ABB-4888-8D8B-FFC7958B1C0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420EE5-F64F-4130-9624-B06B466E811C}" type="doc">
      <dgm:prSet loTypeId="urn:microsoft.com/office/officeart/2005/8/layout/hierarchy1" loCatId="hierarchy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4F46ECC-E450-4AE6-BB0A-5101A7AA2627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  <a:ea typeface="Calibri"/>
              <a:cs typeface="Calibri"/>
            </a:rPr>
            <a:t>Assistants: </a:t>
          </a:r>
          <a:br>
            <a:rPr lang="en-US" dirty="0">
              <a:latin typeface="Calibri Light" panose="020F0302020204030204"/>
              <a:ea typeface="Calibri"/>
              <a:cs typeface="Calibri"/>
            </a:rPr>
          </a:br>
          <a:r>
            <a:rPr lang="en-US" dirty="0">
              <a:latin typeface="Calibri Light" panose="020F0302020204030204"/>
              <a:ea typeface="Calibri"/>
              <a:cs typeface="Calibri"/>
            </a:rPr>
            <a:t>Otter.ai and Claude</a:t>
          </a:r>
        </a:p>
      </dgm:t>
    </dgm:pt>
    <dgm:pt modelId="{6AB84C70-AF34-4DBE-889F-828C96196ED4}" type="parTrans" cxnId="{B7B49692-DF7F-46B1-8CCE-922706605CDF}">
      <dgm:prSet/>
      <dgm:spPr/>
    </dgm:pt>
    <dgm:pt modelId="{5BC56C71-2E76-430E-B7EB-96E9464A5AFF}" type="sibTrans" cxnId="{B7B49692-DF7F-46B1-8CCE-922706605CDF}">
      <dgm:prSet/>
      <dgm:spPr/>
      <dgm:t>
        <a:bodyPr/>
        <a:lstStyle/>
        <a:p>
          <a:endParaRPr lang="en-US"/>
        </a:p>
      </dgm:t>
    </dgm:pt>
    <dgm:pt modelId="{1F29FB5D-FEFC-4188-9612-FBB4ED8E0216}">
      <dgm:prSet phldr="0"/>
      <dgm:spPr/>
      <dgm:t>
        <a:bodyPr/>
        <a:lstStyle/>
        <a:p>
          <a:pPr rtl="0"/>
          <a:r>
            <a:rPr lang="en-US" dirty="0">
              <a:latin typeface="Calibri"/>
              <a:ea typeface="Calibri"/>
              <a:cs typeface="Calibri"/>
            </a:rPr>
            <a:t>Maximizing Integrated Features: </a:t>
          </a:r>
          <a:br>
            <a:rPr lang="en-US" dirty="0">
              <a:latin typeface="Calibri"/>
              <a:ea typeface="Calibri"/>
              <a:cs typeface="Calibri"/>
            </a:rPr>
          </a:br>
          <a:r>
            <a:rPr lang="en-US" dirty="0">
              <a:latin typeface="Calibri"/>
              <a:ea typeface="Calibri"/>
              <a:cs typeface="Calibri"/>
            </a:rPr>
            <a:t>Office Products</a:t>
          </a:r>
          <a:endParaRPr lang="en-US" dirty="0">
            <a:latin typeface="Calibri Light" panose="020F0302020204030204"/>
            <a:ea typeface="Calibri"/>
            <a:cs typeface="Calibri"/>
          </a:endParaRPr>
        </a:p>
      </dgm:t>
    </dgm:pt>
    <dgm:pt modelId="{BBFFE5C8-0B1A-4330-A8D7-7EF9ADAE3543}" type="parTrans" cxnId="{7662B37E-F23F-45C5-A412-41F8964FA4F5}">
      <dgm:prSet/>
      <dgm:spPr/>
    </dgm:pt>
    <dgm:pt modelId="{CDF9E72D-6761-4644-96EF-AB2628A74AB5}" type="sibTrans" cxnId="{7662B37E-F23F-45C5-A412-41F8964FA4F5}">
      <dgm:prSet/>
      <dgm:spPr/>
      <dgm:t>
        <a:bodyPr/>
        <a:lstStyle/>
        <a:p>
          <a:endParaRPr lang="en-US"/>
        </a:p>
      </dgm:t>
    </dgm:pt>
    <dgm:pt modelId="{2EDC9407-000C-4706-B579-060DA7966559}" type="pres">
      <dgm:prSet presAssocID="{F7420EE5-F64F-4130-9624-B06B466E81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E31F4B-B83F-4888-94EA-D8E898F24860}" type="pres">
      <dgm:prSet presAssocID="{74F46ECC-E450-4AE6-BB0A-5101A7AA2627}" presName="hierRoot1" presStyleCnt="0"/>
      <dgm:spPr/>
    </dgm:pt>
    <dgm:pt modelId="{9A8142BC-16EA-423E-B1B6-A28396414D52}" type="pres">
      <dgm:prSet presAssocID="{74F46ECC-E450-4AE6-BB0A-5101A7AA2627}" presName="composite" presStyleCnt="0"/>
      <dgm:spPr/>
    </dgm:pt>
    <dgm:pt modelId="{EA21C73F-5B9E-4CFA-9D4A-5B236402F8BE}" type="pres">
      <dgm:prSet presAssocID="{74F46ECC-E450-4AE6-BB0A-5101A7AA2627}" presName="background" presStyleLbl="node0" presStyleIdx="0" presStyleCnt="2"/>
      <dgm:spPr/>
    </dgm:pt>
    <dgm:pt modelId="{B832D21C-F68D-43DC-B9A5-CE30400D5A44}" type="pres">
      <dgm:prSet presAssocID="{74F46ECC-E450-4AE6-BB0A-5101A7AA2627}" presName="text" presStyleLbl="fgAcc0" presStyleIdx="0" presStyleCnt="2">
        <dgm:presLayoutVars>
          <dgm:chPref val="3"/>
        </dgm:presLayoutVars>
      </dgm:prSet>
      <dgm:spPr/>
    </dgm:pt>
    <dgm:pt modelId="{A07B3F1F-5288-4006-9BA9-13608F063067}" type="pres">
      <dgm:prSet presAssocID="{74F46ECC-E450-4AE6-BB0A-5101A7AA2627}" presName="hierChild2" presStyleCnt="0"/>
      <dgm:spPr/>
    </dgm:pt>
    <dgm:pt modelId="{1D675693-6AF4-4BCD-BCDD-3028DFA42554}" type="pres">
      <dgm:prSet presAssocID="{1F29FB5D-FEFC-4188-9612-FBB4ED8E0216}" presName="hierRoot1" presStyleCnt="0"/>
      <dgm:spPr/>
    </dgm:pt>
    <dgm:pt modelId="{9B352761-6BCE-4AB4-99E8-FB021A325225}" type="pres">
      <dgm:prSet presAssocID="{1F29FB5D-FEFC-4188-9612-FBB4ED8E0216}" presName="composite" presStyleCnt="0"/>
      <dgm:spPr/>
    </dgm:pt>
    <dgm:pt modelId="{12947EC6-35FA-4DB4-A5F8-54FDDF7E00F5}" type="pres">
      <dgm:prSet presAssocID="{1F29FB5D-FEFC-4188-9612-FBB4ED8E0216}" presName="background" presStyleLbl="node0" presStyleIdx="1" presStyleCnt="2"/>
      <dgm:spPr/>
    </dgm:pt>
    <dgm:pt modelId="{B68B1193-C06B-4140-98A9-A12090006FF0}" type="pres">
      <dgm:prSet presAssocID="{1F29FB5D-FEFC-4188-9612-FBB4ED8E0216}" presName="text" presStyleLbl="fgAcc0" presStyleIdx="1" presStyleCnt="2">
        <dgm:presLayoutVars>
          <dgm:chPref val="3"/>
        </dgm:presLayoutVars>
      </dgm:prSet>
      <dgm:spPr/>
    </dgm:pt>
    <dgm:pt modelId="{93B155BD-C65D-43C5-8F99-C6ABD8C73766}" type="pres">
      <dgm:prSet presAssocID="{1F29FB5D-FEFC-4188-9612-FBB4ED8E0216}" presName="hierChild2" presStyleCnt="0"/>
      <dgm:spPr/>
    </dgm:pt>
  </dgm:ptLst>
  <dgm:cxnLst>
    <dgm:cxn modelId="{BEBA9312-C32B-4EF5-AB3D-D5703D291E97}" type="presOf" srcId="{F7420EE5-F64F-4130-9624-B06B466E811C}" destId="{2EDC9407-000C-4706-B579-060DA7966559}" srcOrd="0" destOrd="0" presId="urn:microsoft.com/office/officeart/2005/8/layout/hierarchy1"/>
    <dgm:cxn modelId="{1E5FDA2B-4E7A-4AEA-BC8B-35EB57E1B51C}" type="presOf" srcId="{74F46ECC-E450-4AE6-BB0A-5101A7AA2627}" destId="{B832D21C-F68D-43DC-B9A5-CE30400D5A44}" srcOrd="0" destOrd="0" presId="urn:microsoft.com/office/officeart/2005/8/layout/hierarchy1"/>
    <dgm:cxn modelId="{7662B37E-F23F-45C5-A412-41F8964FA4F5}" srcId="{F7420EE5-F64F-4130-9624-B06B466E811C}" destId="{1F29FB5D-FEFC-4188-9612-FBB4ED8E0216}" srcOrd="1" destOrd="0" parTransId="{BBFFE5C8-0B1A-4330-A8D7-7EF9ADAE3543}" sibTransId="{CDF9E72D-6761-4644-96EF-AB2628A74AB5}"/>
    <dgm:cxn modelId="{B7B49692-DF7F-46B1-8CCE-922706605CDF}" srcId="{F7420EE5-F64F-4130-9624-B06B466E811C}" destId="{74F46ECC-E450-4AE6-BB0A-5101A7AA2627}" srcOrd="0" destOrd="0" parTransId="{6AB84C70-AF34-4DBE-889F-828C96196ED4}" sibTransId="{5BC56C71-2E76-430E-B7EB-96E9464A5AFF}"/>
    <dgm:cxn modelId="{C05479BF-EAF3-40E8-A8B8-B9000A0615A5}" type="presOf" srcId="{1F29FB5D-FEFC-4188-9612-FBB4ED8E0216}" destId="{B68B1193-C06B-4140-98A9-A12090006FF0}" srcOrd="0" destOrd="0" presId="urn:microsoft.com/office/officeart/2005/8/layout/hierarchy1"/>
    <dgm:cxn modelId="{C6CA70A4-359D-4966-B160-62F7DA273802}" type="presParOf" srcId="{2EDC9407-000C-4706-B579-060DA7966559}" destId="{29E31F4B-B83F-4888-94EA-D8E898F24860}" srcOrd="0" destOrd="0" presId="urn:microsoft.com/office/officeart/2005/8/layout/hierarchy1"/>
    <dgm:cxn modelId="{8D4B9B34-58D0-46FC-B52E-702F52BCFAB1}" type="presParOf" srcId="{29E31F4B-B83F-4888-94EA-D8E898F24860}" destId="{9A8142BC-16EA-423E-B1B6-A28396414D52}" srcOrd="0" destOrd="0" presId="urn:microsoft.com/office/officeart/2005/8/layout/hierarchy1"/>
    <dgm:cxn modelId="{25D3690E-C08D-40EB-B5EF-5B4171244DFA}" type="presParOf" srcId="{9A8142BC-16EA-423E-B1B6-A28396414D52}" destId="{EA21C73F-5B9E-4CFA-9D4A-5B236402F8BE}" srcOrd="0" destOrd="0" presId="urn:microsoft.com/office/officeart/2005/8/layout/hierarchy1"/>
    <dgm:cxn modelId="{DEEE4869-92B1-4EF1-81AC-774161D3424F}" type="presParOf" srcId="{9A8142BC-16EA-423E-B1B6-A28396414D52}" destId="{B832D21C-F68D-43DC-B9A5-CE30400D5A44}" srcOrd="1" destOrd="0" presId="urn:microsoft.com/office/officeart/2005/8/layout/hierarchy1"/>
    <dgm:cxn modelId="{80D6B700-343F-4214-B949-154EA97E256B}" type="presParOf" srcId="{29E31F4B-B83F-4888-94EA-D8E898F24860}" destId="{A07B3F1F-5288-4006-9BA9-13608F063067}" srcOrd="1" destOrd="0" presId="urn:microsoft.com/office/officeart/2005/8/layout/hierarchy1"/>
    <dgm:cxn modelId="{143B4172-76EE-4FA8-994B-66FEEE4B9F70}" type="presParOf" srcId="{2EDC9407-000C-4706-B579-060DA7966559}" destId="{1D675693-6AF4-4BCD-BCDD-3028DFA42554}" srcOrd="1" destOrd="0" presId="urn:microsoft.com/office/officeart/2005/8/layout/hierarchy1"/>
    <dgm:cxn modelId="{E46E888B-DE47-4962-AA6E-EC80C93FCFA1}" type="presParOf" srcId="{1D675693-6AF4-4BCD-BCDD-3028DFA42554}" destId="{9B352761-6BCE-4AB4-99E8-FB021A325225}" srcOrd="0" destOrd="0" presId="urn:microsoft.com/office/officeart/2005/8/layout/hierarchy1"/>
    <dgm:cxn modelId="{9C22E18B-5421-4BA8-9927-E4DF34EB88FB}" type="presParOf" srcId="{9B352761-6BCE-4AB4-99E8-FB021A325225}" destId="{12947EC6-35FA-4DB4-A5F8-54FDDF7E00F5}" srcOrd="0" destOrd="0" presId="urn:microsoft.com/office/officeart/2005/8/layout/hierarchy1"/>
    <dgm:cxn modelId="{D0693303-18B5-4C0F-8D32-8F24EB69F220}" type="presParOf" srcId="{9B352761-6BCE-4AB4-99E8-FB021A325225}" destId="{B68B1193-C06B-4140-98A9-A12090006FF0}" srcOrd="1" destOrd="0" presId="urn:microsoft.com/office/officeart/2005/8/layout/hierarchy1"/>
    <dgm:cxn modelId="{294C0A36-C37C-477F-B655-D74C25940601}" type="presParOf" srcId="{1D675693-6AF4-4BCD-BCDD-3028DFA42554}" destId="{93B155BD-C65D-43C5-8F99-C6ABD8C7376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16426E-4CB7-45E0-A37A-CC863EDE29D0}" type="doc">
      <dgm:prSet loTypeId="urn:microsoft.com/office/officeart/2016/7/layout/ChevronBlock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35CBEB5-DEF1-40F0-BDCB-CC41DF7C7C80}">
      <dgm:prSet/>
      <dgm:spPr/>
      <dgm:t>
        <a:bodyPr/>
        <a:lstStyle/>
        <a:p>
          <a:r>
            <a:rPr lang="en-US" dirty="0"/>
            <a:t>Give</a:t>
          </a:r>
        </a:p>
      </dgm:t>
    </dgm:pt>
    <dgm:pt modelId="{AD1D2001-E2E6-46A6-B51A-8E6F7A95097F}" type="parTrans" cxnId="{3EB855C2-A532-4A54-82C8-DD63ACC0BD9D}">
      <dgm:prSet/>
      <dgm:spPr/>
      <dgm:t>
        <a:bodyPr/>
        <a:lstStyle/>
        <a:p>
          <a:endParaRPr lang="en-US"/>
        </a:p>
      </dgm:t>
    </dgm:pt>
    <dgm:pt modelId="{0D409D83-AC54-4876-B767-E3CE5D72BD2B}" type="sibTrans" cxnId="{3EB855C2-A532-4A54-82C8-DD63ACC0BD9D}">
      <dgm:prSet/>
      <dgm:spPr/>
      <dgm:t>
        <a:bodyPr/>
        <a:lstStyle/>
        <a:p>
          <a:endParaRPr lang="en-US"/>
        </a:p>
      </dgm:t>
    </dgm:pt>
    <dgm:pt modelId="{AD565783-2A39-4EA4-B008-B20C95CFFC35}">
      <dgm:prSet/>
      <dgm:spPr/>
      <dgm:t>
        <a:bodyPr/>
        <a:lstStyle/>
        <a:p>
          <a:r>
            <a:rPr lang="en-US" dirty="0"/>
            <a:t>Give it a role</a:t>
          </a:r>
        </a:p>
      </dgm:t>
    </dgm:pt>
    <dgm:pt modelId="{7EACAAED-83CC-456F-B3AA-3ED4344FB06E}" type="parTrans" cxnId="{C95D7849-B070-4183-A8E3-B0EAB196D34A}">
      <dgm:prSet/>
      <dgm:spPr/>
      <dgm:t>
        <a:bodyPr/>
        <a:lstStyle/>
        <a:p>
          <a:endParaRPr lang="en-US"/>
        </a:p>
      </dgm:t>
    </dgm:pt>
    <dgm:pt modelId="{736843D6-D59F-4C5F-8150-DC26212AD8D5}" type="sibTrans" cxnId="{C95D7849-B070-4183-A8E3-B0EAB196D34A}">
      <dgm:prSet/>
      <dgm:spPr/>
      <dgm:t>
        <a:bodyPr/>
        <a:lstStyle/>
        <a:p>
          <a:endParaRPr lang="en-US"/>
        </a:p>
      </dgm:t>
    </dgm:pt>
    <dgm:pt modelId="{A57B8E81-364A-45B1-9FA4-9A68ED2DC14F}">
      <dgm:prSet/>
      <dgm:spPr/>
      <dgm:t>
        <a:bodyPr/>
        <a:lstStyle/>
        <a:p>
          <a:r>
            <a:rPr lang="en-US" dirty="0"/>
            <a:t>College </a:t>
          </a:r>
          <a:r>
            <a:rPr lang="en-US" dirty="0">
              <a:latin typeface="Calibri Light" panose="020F0302020204030204"/>
            </a:rPr>
            <a:t>student</a:t>
          </a:r>
          <a:endParaRPr lang="en-US" dirty="0"/>
        </a:p>
      </dgm:t>
    </dgm:pt>
    <dgm:pt modelId="{B7E3A3FF-00BD-4496-8CAB-CAC2456ABF60}" type="parTrans" cxnId="{D9BF0DB4-FFBD-4CA1-BDD7-6F54F48BB8FC}">
      <dgm:prSet/>
      <dgm:spPr/>
      <dgm:t>
        <a:bodyPr/>
        <a:lstStyle/>
        <a:p>
          <a:endParaRPr lang="en-US"/>
        </a:p>
      </dgm:t>
    </dgm:pt>
    <dgm:pt modelId="{5570EEF2-C627-49B1-B8C4-D29024B27E85}" type="sibTrans" cxnId="{D9BF0DB4-FFBD-4CA1-BDD7-6F54F48BB8FC}">
      <dgm:prSet/>
      <dgm:spPr/>
      <dgm:t>
        <a:bodyPr/>
        <a:lstStyle/>
        <a:p>
          <a:endParaRPr lang="en-US"/>
        </a:p>
      </dgm:t>
    </dgm:pt>
    <dgm:pt modelId="{954ACDA1-F743-4670-81A8-70D614EA382F}">
      <dgm:prSet/>
      <dgm:spPr/>
      <dgm:t>
        <a:bodyPr/>
        <a:lstStyle/>
        <a:p>
          <a:r>
            <a:rPr lang="en-US" dirty="0"/>
            <a:t>Accountant</a:t>
          </a:r>
        </a:p>
      </dgm:t>
    </dgm:pt>
    <dgm:pt modelId="{7EBF39E2-9504-4C0C-8CAE-19ECFB434ABD}" type="parTrans" cxnId="{BA3AA2C5-D96C-45F3-93E1-89877DE5D398}">
      <dgm:prSet/>
      <dgm:spPr/>
      <dgm:t>
        <a:bodyPr/>
        <a:lstStyle/>
        <a:p>
          <a:endParaRPr lang="en-US"/>
        </a:p>
      </dgm:t>
    </dgm:pt>
    <dgm:pt modelId="{D4718EF8-CD46-4483-8983-538499092E13}" type="sibTrans" cxnId="{BA3AA2C5-D96C-45F3-93E1-89877DE5D398}">
      <dgm:prSet/>
      <dgm:spPr/>
      <dgm:t>
        <a:bodyPr/>
        <a:lstStyle/>
        <a:p>
          <a:endParaRPr lang="en-US"/>
        </a:p>
      </dgm:t>
    </dgm:pt>
    <dgm:pt modelId="{766EE859-B74B-49D6-A766-85FA31BB7FB7}">
      <dgm:prSet/>
      <dgm:spPr/>
      <dgm:t>
        <a:bodyPr/>
        <a:lstStyle/>
        <a:p>
          <a:r>
            <a:rPr lang="en-US" dirty="0"/>
            <a:t>Researcher</a:t>
          </a:r>
        </a:p>
      </dgm:t>
    </dgm:pt>
    <dgm:pt modelId="{359CC2D0-718A-4974-B32A-1B3A790EE2CC}" type="parTrans" cxnId="{89036330-0394-4984-9737-2E45362EEEDB}">
      <dgm:prSet/>
      <dgm:spPr/>
      <dgm:t>
        <a:bodyPr/>
        <a:lstStyle/>
        <a:p>
          <a:endParaRPr lang="en-US"/>
        </a:p>
      </dgm:t>
    </dgm:pt>
    <dgm:pt modelId="{A30A6839-B860-4FAF-80A2-C8660756357F}" type="sibTrans" cxnId="{89036330-0394-4984-9737-2E45362EEEDB}">
      <dgm:prSet/>
      <dgm:spPr/>
      <dgm:t>
        <a:bodyPr/>
        <a:lstStyle/>
        <a:p>
          <a:endParaRPr lang="en-US"/>
        </a:p>
      </dgm:t>
    </dgm:pt>
    <dgm:pt modelId="{AA21218B-5532-42D6-A5F0-3C89D2FCDF78}">
      <dgm:prSet/>
      <dgm:spPr/>
      <dgm:t>
        <a:bodyPr/>
        <a:lstStyle/>
        <a:p>
          <a:r>
            <a:rPr lang="en-US" dirty="0"/>
            <a:t>Assistant</a:t>
          </a:r>
        </a:p>
      </dgm:t>
    </dgm:pt>
    <dgm:pt modelId="{70DE70FA-5235-44E7-9998-D88C88ABA8DE}" type="parTrans" cxnId="{49BD6C85-32D8-44A2-834A-0E44EA4800E5}">
      <dgm:prSet/>
      <dgm:spPr/>
      <dgm:t>
        <a:bodyPr/>
        <a:lstStyle/>
        <a:p>
          <a:endParaRPr lang="en-US"/>
        </a:p>
      </dgm:t>
    </dgm:pt>
    <dgm:pt modelId="{2B390A14-045C-4F16-B745-F637F6591F46}" type="sibTrans" cxnId="{49BD6C85-32D8-44A2-834A-0E44EA4800E5}">
      <dgm:prSet/>
      <dgm:spPr/>
      <dgm:t>
        <a:bodyPr/>
        <a:lstStyle/>
        <a:p>
          <a:endParaRPr lang="en-US"/>
        </a:p>
      </dgm:t>
    </dgm:pt>
    <dgm:pt modelId="{41C3BD42-E604-45F0-B8EF-1AA06158E3AF}">
      <dgm:prSet/>
      <dgm:spPr/>
      <dgm:t>
        <a:bodyPr/>
        <a:lstStyle/>
        <a:p>
          <a:r>
            <a:rPr lang="en-US" dirty="0"/>
            <a:t>Define</a:t>
          </a:r>
        </a:p>
      </dgm:t>
    </dgm:pt>
    <dgm:pt modelId="{9000F377-5535-4B35-B535-0DB3C872559A}" type="parTrans" cxnId="{776D3B4B-435F-4B57-8075-B7320EDA3A58}">
      <dgm:prSet/>
      <dgm:spPr/>
      <dgm:t>
        <a:bodyPr/>
        <a:lstStyle/>
        <a:p>
          <a:endParaRPr lang="en-US"/>
        </a:p>
      </dgm:t>
    </dgm:pt>
    <dgm:pt modelId="{C93839A7-54D4-4D54-B1EC-AFE2EF4D03CF}" type="sibTrans" cxnId="{776D3B4B-435F-4B57-8075-B7320EDA3A58}">
      <dgm:prSet/>
      <dgm:spPr/>
      <dgm:t>
        <a:bodyPr/>
        <a:lstStyle/>
        <a:p>
          <a:endParaRPr lang="en-US"/>
        </a:p>
      </dgm:t>
    </dgm:pt>
    <dgm:pt modelId="{C2F167B4-BA79-49B2-A1E1-89072558C9CB}">
      <dgm:prSet/>
      <dgm:spPr/>
      <dgm:t>
        <a:bodyPr/>
        <a:lstStyle/>
        <a:p>
          <a:r>
            <a:rPr lang="en-US" dirty="0"/>
            <a:t>Define a goal</a:t>
          </a:r>
        </a:p>
      </dgm:t>
    </dgm:pt>
    <dgm:pt modelId="{46073CD0-3819-4860-8F61-1297C34DB6BA}" type="parTrans" cxnId="{6B0E9BB6-72F3-4080-93BF-4CEA4BCFFC62}">
      <dgm:prSet/>
      <dgm:spPr/>
      <dgm:t>
        <a:bodyPr/>
        <a:lstStyle/>
        <a:p>
          <a:endParaRPr lang="en-US"/>
        </a:p>
      </dgm:t>
    </dgm:pt>
    <dgm:pt modelId="{8E714F1A-9893-4F1B-937C-8F143CE032DC}" type="sibTrans" cxnId="{6B0E9BB6-72F3-4080-93BF-4CEA4BCFFC62}">
      <dgm:prSet/>
      <dgm:spPr/>
      <dgm:t>
        <a:bodyPr/>
        <a:lstStyle/>
        <a:p>
          <a:endParaRPr lang="en-US"/>
        </a:p>
      </dgm:t>
    </dgm:pt>
    <dgm:pt modelId="{B562AEF3-E34D-4A40-B21B-EBAB78D11E7B}">
      <dgm:prSet/>
      <dgm:spPr/>
      <dgm:t>
        <a:bodyPr/>
        <a:lstStyle/>
        <a:p>
          <a:r>
            <a:rPr lang="en-US" dirty="0"/>
            <a:t>Write an email</a:t>
          </a:r>
        </a:p>
      </dgm:t>
    </dgm:pt>
    <dgm:pt modelId="{EB86D4B2-6793-48B7-864B-F63B7F6F1917}" type="parTrans" cxnId="{355B4D50-0038-4442-8D33-F23200FA5EDE}">
      <dgm:prSet/>
      <dgm:spPr/>
      <dgm:t>
        <a:bodyPr/>
        <a:lstStyle/>
        <a:p>
          <a:endParaRPr lang="en-US"/>
        </a:p>
      </dgm:t>
    </dgm:pt>
    <dgm:pt modelId="{840F07D8-C8F1-494E-939F-4CE5784354CE}" type="sibTrans" cxnId="{355B4D50-0038-4442-8D33-F23200FA5EDE}">
      <dgm:prSet/>
      <dgm:spPr/>
      <dgm:t>
        <a:bodyPr/>
        <a:lstStyle/>
        <a:p>
          <a:endParaRPr lang="en-US"/>
        </a:p>
      </dgm:t>
    </dgm:pt>
    <dgm:pt modelId="{DEA5220D-D4C8-4160-9A8F-E3E4F3DDE1E0}">
      <dgm:prSet/>
      <dgm:spPr/>
      <dgm:t>
        <a:bodyPr/>
        <a:lstStyle/>
        <a:p>
          <a:r>
            <a:rPr lang="en-US" dirty="0"/>
            <a:t>Proofread my writing</a:t>
          </a:r>
        </a:p>
      </dgm:t>
    </dgm:pt>
    <dgm:pt modelId="{5A4B760A-305B-43A4-9DE5-0E81D71F7117}" type="parTrans" cxnId="{6DE383B6-041C-4FB1-83AF-B670AA54C630}">
      <dgm:prSet/>
      <dgm:spPr/>
      <dgm:t>
        <a:bodyPr/>
        <a:lstStyle/>
        <a:p>
          <a:endParaRPr lang="en-US"/>
        </a:p>
      </dgm:t>
    </dgm:pt>
    <dgm:pt modelId="{52334296-A071-4BDC-ADC4-70D4516BA6B5}" type="sibTrans" cxnId="{6DE383B6-041C-4FB1-83AF-B670AA54C630}">
      <dgm:prSet/>
      <dgm:spPr/>
      <dgm:t>
        <a:bodyPr/>
        <a:lstStyle/>
        <a:p>
          <a:endParaRPr lang="en-US"/>
        </a:p>
      </dgm:t>
    </dgm:pt>
    <dgm:pt modelId="{9D20E49B-D525-42D7-9D5F-FED86E1001AD}">
      <dgm:prSet/>
      <dgm:spPr/>
      <dgm:t>
        <a:bodyPr/>
        <a:lstStyle/>
        <a:p>
          <a:r>
            <a:rPr lang="en-US" dirty="0"/>
            <a:t>Compose a thank you</a:t>
          </a:r>
        </a:p>
      </dgm:t>
    </dgm:pt>
    <dgm:pt modelId="{BB3297A5-0B83-4AF6-91DC-DD281AB94086}" type="parTrans" cxnId="{4A53A767-1A60-4F9D-8718-2C321A497634}">
      <dgm:prSet/>
      <dgm:spPr/>
      <dgm:t>
        <a:bodyPr/>
        <a:lstStyle/>
        <a:p>
          <a:endParaRPr lang="en-US"/>
        </a:p>
      </dgm:t>
    </dgm:pt>
    <dgm:pt modelId="{1DF5B18F-A778-4040-8AF1-223951B37CA0}" type="sibTrans" cxnId="{4A53A767-1A60-4F9D-8718-2C321A497634}">
      <dgm:prSet/>
      <dgm:spPr/>
      <dgm:t>
        <a:bodyPr/>
        <a:lstStyle/>
        <a:p>
          <a:endParaRPr lang="en-US"/>
        </a:p>
      </dgm:t>
    </dgm:pt>
    <dgm:pt modelId="{7791D48E-00B5-4367-AE60-094DAA7E17A3}">
      <dgm:prSet/>
      <dgm:spPr/>
      <dgm:t>
        <a:bodyPr/>
        <a:lstStyle/>
        <a:p>
          <a:r>
            <a:rPr lang="en-US" dirty="0"/>
            <a:t>Create a social media post</a:t>
          </a:r>
        </a:p>
      </dgm:t>
    </dgm:pt>
    <dgm:pt modelId="{AF61071D-64A5-4EEC-95FF-E526E6015AFB}" type="parTrans" cxnId="{7A7E860F-42F5-4402-88F7-6D96A16CFD0E}">
      <dgm:prSet/>
      <dgm:spPr/>
      <dgm:t>
        <a:bodyPr/>
        <a:lstStyle/>
        <a:p>
          <a:endParaRPr lang="en-US"/>
        </a:p>
      </dgm:t>
    </dgm:pt>
    <dgm:pt modelId="{4462F206-8127-4682-A030-3CFB8F30E2AF}" type="sibTrans" cxnId="{7A7E860F-42F5-4402-88F7-6D96A16CFD0E}">
      <dgm:prSet/>
      <dgm:spPr/>
      <dgm:t>
        <a:bodyPr/>
        <a:lstStyle/>
        <a:p>
          <a:endParaRPr lang="en-US"/>
        </a:p>
      </dgm:t>
    </dgm:pt>
    <dgm:pt modelId="{731FABD8-C18C-471D-AD19-96D042EFB6C0}">
      <dgm:prSet/>
      <dgm:spPr/>
      <dgm:t>
        <a:bodyPr/>
        <a:lstStyle/>
        <a:p>
          <a:r>
            <a:rPr lang="en-US" dirty="0"/>
            <a:t>Set</a:t>
          </a:r>
        </a:p>
      </dgm:t>
    </dgm:pt>
    <dgm:pt modelId="{E4B74488-7650-4D2C-A7AA-19DCE8F1188F}" type="parTrans" cxnId="{FA4456C4-A9BB-47D4-A998-33C1F1F07F05}">
      <dgm:prSet/>
      <dgm:spPr/>
      <dgm:t>
        <a:bodyPr/>
        <a:lstStyle/>
        <a:p>
          <a:endParaRPr lang="en-US"/>
        </a:p>
      </dgm:t>
    </dgm:pt>
    <dgm:pt modelId="{D1B09CDF-2520-4AEA-8228-482B4FAE7D01}" type="sibTrans" cxnId="{FA4456C4-A9BB-47D4-A998-33C1F1F07F05}">
      <dgm:prSet/>
      <dgm:spPr/>
      <dgm:t>
        <a:bodyPr/>
        <a:lstStyle/>
        <a:p>
          <a:endParaRPr lang="en-US"/>
        </a:p>
      </dgm:t>
    </dgm:pt>
    <dgm:pt modelId="{DE73E372-7692-456A-AF80-DE588FD823D6}">
      <dgm:prSet/>
      <dgm:spPr/>
      <dgm:t>
        <a:bodyPr/>
        <a:lstStyle/>
        <a:p>
          <a:r>
            <a:rPr lang="en-US" dirty="0"/>
            <a:t>Set Restrictions</a:t>
          </a:r>
        </a:p>
      </dgm:t>
    </dgm:pt>
    <dgm:pt modelId="{8C16C01D-7872-4FD5-AB0A-9438D863E2F5}" type="parTrans" cxnId="{C4080F80-BBEE-4B7B-B091-786507B99460}">
      <dgm:prSet/>
      <dgm:spPr/>
      <dgm:t>
        <a:bodyPr/>
        <a:lstStyle/>
        <a:p>
          <a:endParaRPr lang="en-US"/>
        </a:p>
      </dgm:t>
    </dgm:pt>
    <dgm:pt modelId="{75A61E97-7478-4E2B-8588-1FC16B4893DD}" type="sibTrans" cxnId="{C4080F80-BBEE-4B7B-B091-786507B99460}">
      <dgm:prSet/>
      <dgm:spPr/>
      <dgm:t>
        <a:bodyPr/>
        <a:lstStyle/>
        <a:p>
          <a:endParaRPr lang="en-US"/>
        </a:p>
      </dgm:t>
    </dgm:pt>
    <dgm:pt modelId="{D5C1BDA3-2A68-4538-9DEA-5DDA59B8BAD2}">
      <dgm:prSet/>
      <dgm:spPr/>
      <dgm:t>
        <a:bodyPr/>
        <a:lstStyle/>
        <a:p>
          <a:r>
            <a:rPr lang="en-US" dirty="0"/>
            <a:t>Use a formal tone</a:t>
          </a:r>
        </a:p>
      </dgm:t>
    </dgm:pt>
    <dgm:pt modelId="{14669550-B83B-49BE-850E-EF4E90957E63}" type="parTrans" cxnId="{1DCD5C0E-DC34-47A0-912F-AF202F87AF0C}">
      <dgm:prSet/>
      <dgm:spPr/>
      <dgm:t>
        <a:bodyPr/>
        <a:lstStyle/>
        <a:p>
          <a:endParaRPr lang="en-US"/>
        </a:p>
      </dgm:t>
    </dgm:pt>
    <dgm:pt modelId="{97729B89-62E3-47F5-B18D-F3D1B7162CD7}" type="sibTrans" cxnId="{1DCD5C0E-DC34-47A0-912F-AF202F87AF0C}">
      <dgm:prSet/>
      <dgm:spPr/>
      <dgm:t>
        <a:bodyPr/>
        <a:lstStyle/>
        <a:p>
          <a:endParaRPr lang="en-US"/>
        </a:p>
      </dgm:t>
    </dgm:pt>
    <dgm:pt modelId="{283FF860-A324-4CEB-9EEF-1102E0401315}">
      <dgm:prSet/>
      <dgm:spPr/>
      <dgm:t>
        <a:bodyPr/>
        <a:lstStyle/>
        <a:p>
          <a:r>
            <a:rPr lang="en-US" dirty="0"/>
            <a:t>Add detail/make </a:t>
          </a:r>
          <a:r>
            <a:rPr lang="en-US" dirty="0">
              <a:latin typeface="Calibri Light" panose="020F0302020204030204"/>
            </a:rPr>
            <a:t>concise</a:t>
          </a:r>
          <a:endParaRPr lang="en-US" dirty="0"/>
        </a:p>
      </dgm:t>
    </dgm:pt>
    <dgm:pt modelId="{D3ACF13D-5281-4EFD-884C-D7866C1E7032}" type="parTrans" cxnId="{0768156C-645A-443F-A53F-925BD116D596}">
      <dgm:prSet/>
      <dgm:spPr/>
      <dgm:t>
        <a:bodyPr/>
        <a:lstStyle/>
        <a:p>
          <a:endParaRPr lang="en-US"/>
        </a:p>
      </dgm:t>
    </dgm:pt>
    <dgm:pt modelId="{7AD5CDA1-3A42-4DB0-A121-7D82AB1372EC}" type="sibTrans" cxnId="{0768156C-645A-443F-A53F-925BD116D596}">
      <dgm:prSet/>
      <dgm:spPr/>
      <dgm:t>
        <a:bodyPr/>
        <a:lstStyle/>
        <a:p>
          <a:endParaRPr lang="en-US"/>
        </a:p>
      </dgm:t>
    </dgm:pt>
    <dgm:pt modelId="{F522838D-21AA-4087-B958-1D436F9067A9}">
      <dgm:prSet/>
      <dgm:spPr/>
      <dgm:t>
        <a:bodyPr/>
        <a:lstStyle/>
        <a:p>
          <a:r>
            <a:rPr lang="en-US" dirty="0"/>
            <a:t>Be professional</a:t>
          </a:r>
        </a:p>
      </dgm:t>
    </dgm:pt>
    <dgm:pt modelId="{02CABCF9-8C9F-4807-9550-4F35F5A37818}" type="parTrans" cxnId="{85FDA165-1304-4A91-B4B8-1047D8C909C3}">
      <dgm:prSet/>
      <dgm:spPr/>
      <dgm:t>
        <a:bodyPr/>
        <a:lstStyle/>
        <a:p>
          <a:endParaRPr lang="en-US"/>
        </a:p>
      </dgm:t>
    </dgm:pt>
    <dgm:pt modelId="{C2D8522B-5A86-44C2-84F5-098A126F84DF}" type="sibTrans" cxnId="{85FDA165-1304-4A91-B4B8-1047D8C909C3}">
      <dgm:prSet/>
      <dgm:spPr/>
      <dgm:t>
        <a:bodyPr/>
        <a:lstStyle/>
        <a:p>
          <a:endParaRPr lang="en-US"/>
        </a:p>
      </dgm:t>
    </dgm:pt>
    <dgm:pt modelId="{928E02BC-18E2-4D19-A85B-6D8345202E6B}">
      <dgm:prSet/>
      <dgm:spPr/>
      <dgm:t>
        <a:bodyPr/>
        <a:lstStyle/>
        <a:p>
          <a:r>
            <a:rPr lang="en-US" dirty="0"/>
            <a:t>Use a variety of sentence structures</a:t>
          </a:r>
        </a:p>
      </dgm:t>
    </dgm:pt>
    <dgm:pt modelId="{A3B3BBBA-4E9E-43A2-AD4B-91B98E573590}" type="parTrans" cxnId="{328AEAF3-5DFD-4B4F-BBD6-98F16A5271EF}">
      <dgm:prSet/>
      <dgm:spPr/>
      <dgm:t>
        <a:bodyPr/>
        <a:lstStyle/>
        <a:p>
          <a:endParaRPr lang="en-US"/>
        </a:p>
      </dgm:t>
    </dgm:pt>
    <dgm:pt modelId="{E5F9060E-055C-4DCA-AA7B-9362AF760CB6}" type="sibTrans" cxnId="{328AEAF3-5DFD-4B4F-BBD6-98F16A5271EF}">
      <dgm:prSet/>
      <dgm:spPr/>
      <dgm:t>
        <a:bodyPr/>
        <a:lstStyle/>
        <a:p>
          <a:endParaRPr lang="en-US"/>
        </a:p>
      </dgm:t>
    </dgm:pt>
    <dgm:pt modelId="{8F76B453-B3B6-433F-8D8A-3C9A270A5233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Name</a:t>
          </a:r>
          <a:endParaRPr lang="en-US" dirty="0"/>
        </a:p>
      </dgm:t>
    </dgm:pt>
    <dgm:pt modelId="{99AB7C4B-53CA-4EF9-9E42-F0DBEDEF8493}" type="parTrans" cxnId="{8356BC7A-CF01-4D70-B0AA-AF9F13F0938E}">
      <dgm:prSet/>
      <dgm:spPr/>
      <dgm:t>
        <a:bodyPr/>
        <a:lstStyle/>
        <a:p>
          <a:endParaRPr lang="en-US"/>
        </a:p>
      </dgm:t>
    </dgm:pt>
    <dgm:pt modelId="{8B5FF58E-4F86-49AF-A70D-C264DDA96C31}" type="sibTrans" cxnId="{8356BC7A-CF01-4D70-B0AA-AF9F13F0938E}">
      <dgm:prSet/>
      <dgm:spPr/>
      <dgm:t>
        <a:bodyPr/>
        <a:lstStyle/>
        <a:p>
          <a:endParaRPr lang="en-US"/>
        </a:p>
      </dgm:t>
    </dgm:pt>
    <dgm:pt modelId="{E6B093B4-88EA-4BC1-A174-0FE0111F5098}">
      <dgm:prSet/>
      <dgm:spPr/>
      <dgm:t>
        <a:bodyPr/>
        <a:lstStyle/>
        <a:p>
          <a:r>
            <a:rPr lang="en-US" dirty="0">
              <a:latin typeface="Calibri Light" panose="020F0302020204030204"/>
            </a:rPr>
            <a:t>Name</a:t>
          </a:r>
          <a:r>
            <a:rPr lang="en-US" dirty="0"/>
            <a:t> a format</a:t>
          </a:r>
        </a:p>
      </dgm:t>
    </dgm:pt>
    <dgm:pt modelId="{4C2E76F9-D234-438D-8910-3F5F36697FB3}" type="parTrans" cxnId="{1C6F17C6-C316-4860-A299-7FA5900CB4F5}">
      <dgm:prSet/>
      <dgm:spPr/>
      <dgm:t>
        <a:bodyPr/>
        <a:lstStyle/>
        <a:p>
          <a:endParaRPr lang="en-US"/>
        </a:p>
      </dgm:t>
    </dgm:pt>
    <dgm:pt modelId="{3F018BBC-66AD-4CEE-90F2-FE8A9D61F0DF}" type="sibTrans" cxnId="{1C6F17C6-C316-4860-A299-7FA5900CB4F5}">
      <dgm:prSet/>
      <dgm:spPr/>
      <dgm:t>
        <a:bodyPr/>
        <a:lstStyle/>
        <a:p>
          <a:endParaRPr lang="en-US"/>
        </a:p>
      </dgm:t>
    </dgm:pt>
    <dgm:pt modelId="{F8FDA292-07DB-45C6-94FF-69995D3F044D}">
      <dgm:prSet/>
      <dgm:spPr/>
      <dgm:t>
        <a:bodyPr/>
        <a:lstStyle/>
        <a:p>
          <a:r>
            <a:rPr lang="en-US" dirty="0"/>
            <a:t>Answer in bullet points</a:t>
          </a:r>
        </a:p>
      </dgm:t>
    </dgm:pt>
    <dgm:pt modelId="{DFB639F0-43AD-4D2C-92E8-46DB067D87DE}" type="parTrans" cxnId="{C214C90A-75DB-4BE3-9A6C-2A88114B3869}">
      <dgm:prSet/>
      <dgm:spPr/>
      <dgm:t>
        <a:bodyPr/>
        <a:lstStyle/>
        <a:p>
          <a:endParaRPr lang="en-US"/>
        </a:p>
      </dgm:t>
    </dgm:pt>
    <dgm:pt modelId="{EFDD7CBD-DBDD-4647-818A-92DBB78B3389}" type="sibTrans" cxnId="{C214C90A-75DB-4BE3-9A6C-2A88114B3869}">
      <dgm:prSet/>
      <dgm:spPr/>
      <dgm:t>
        <a:bodyPr/>
        <a:lstStyle/>
        <a:p>
          <a:endParaRPr lang="en-US"/>
        </a:p>
      </dgm:t>
    </dgm:pt>
    <dgm:pt modelId="{628757D4-53AC-433F-9FBA-8C57808883B3}">
      <dgm:prSet/>
      <dgm:spPr/>
      <dgm:t>
        <a:bodyPr/>
        <a:lstStyle/>
        <a:p>
          <a:r>
            <a:rPr lang="en-US" dirty="0"/>
            <a:t>Use emojis (don't use emojis)</a:t>
          </a:r>
        </a:p>
      </dgm:t>
    </dgm:pt>
    <dgm:pt modelId="{5354371F-732B-4DA5-8494-67ECF082E13F}" type="parTrans" cxnId="{4EA43DBB-9791-4541-A121-CCA6A6464C94}">
      <dgm:prSet/>
      <dgm:spPr/>
      <dgm:t>
        <a:bodyPr/>
        <a:lstStyle/>
        <a:p>
          <a:endParaRPr lang="en-US"/>
        </a:p>
      </dgm:t>
    </dgm:pt>
    <dgm:pt modelId="{76C3817F-75A8-4F9E-913F-142F7B169132}" type="sibTrans" cxnId="{4EA43DBB-9791-4541-A121-CCA6A6464C94}">
      <dgm:prSet/>
      <dgm:spPr/>
      <dgm:t>
        <a:bodyPr/>
        <a:lstStyle/>
        <a:p>
          <a:endParaRPr lang="en-US"/>
        </a:p>
      </dgm:t>
    </dgm:pt>
    <dgm:pt modelId="{CFB276FB-0AAC-447C-BB09-6300BFE8BAE3}">
      <dgm:prSet/>
      <dgm:spPr/>
      <dgm:t>
        <a:bodyPr/>
        <a:lstStyle/>
        <a:p>
          <a:r>
            <a:rPr lang="en-US" dirty="0"/>
            <a:t>Include a table</a:t>
          </a:r>
        </a:p>
      </dgm:t>
    </dgm:pt>
    <dgm:pt modelId="{826E4CF1-1CDE-41B8-B279-5F2079C2878D}" type="parTrans" cxnId="{4C6BADF0-DA19-474E-AFCB-BD7BC176E888}">
      <dgm:prSet/>
      <dgm:spPr/>
      <dgm:t>
        <a:bodyPr/>
        <a:lstStyle/>
        <a:p>
          <a:endParaRPr lang="en-US"/>
        </a:p>
      </dgm:t>
    </dgm:pt>
    <dgm:pt modelId="{C40FD3FD-BD87-427C-BDDC-2670EF762D96}" type="sibTrans" cxnId="{4C6BADF0-DA19-474E-AFCB-BD7BC176E888}">
      <dgm:prSet/>
      <dgm:spPr/>
      <dgm:t>
        <a:bodyPr/>
        <a:lstStyle/>
        <a:p>
          <a:endParaRPr lang="en-US"/>
        </a:p>
      </dgm:t>
    </dgm:pt>
    <dgm:pt modelId="{6D7945EF-3675-4E30-97B8-092435F3884E}">
      <dgm:prSet/>
      <dgm:spPr/>
      <dgm:t>
        <a:bodyPr/>
        <a:lstStyle/>
        <a:p>
          <a:r>
            <a:rPr lang="en-US" dirty="0"/>
            <a:t>Create a single paragraph</a:t>
          </a:r>
        </a:p>
      </dgm:t>
    </dgm:pt>
    <dgm:pt modelId="{3E89BD46-BCCC-4DBD-8403-82071C3F92E5}" type="parTrans" cxnId="{5DFC3257-66EB-4975-9E80-324CE0A17839}">
      <dgm:prSet/>
      <dgm:spPr/>
      <dgm:t>
        <a:bodyPr/>
        <a:lstStyle/>
        <a:p>
          <a:endParaRPr lang="en-US"/>
        </a:p>
      </dgm:t>
    </dgm:pt>
    <dgm:pt modelId="{9F44EE78-E849-4BD2-BDCD-BEC768611A69}" type="sibTrans" cxnId="{5DFC3257-66EB-4975-9E80-324CE0A17839}">
      <dgm:prSet/>
      <dgm:spPr/>
      <dgm:t>
        <a:bodyPr/>
        <a:lstStyle/>
        <a:p>
          <a:endParaRPr lang="en-US"/>
        </a:p>
      </dgm:t>
    </dgm:pt>
    <dgm:pt modelId="{E1252F75-338D-4C86-95DA-359ED6CC0212}">
      <dgm:prSet phldr="0"/>
      <dgm:spPr/>
      <dgm:t>
        <a:bodyPr/>
        <a:lstStyle/>
        <a:p>
          <a:r>
            <a:rPr lang="en-US" dirty="0">
              <a:latin typeface="Calibri Light" panose="020F0302020204030204"/>
            </a:rPr>
            <a:t>Job applicant</a:t>
          </a:r>
        </a:p>
      </dgm:t>
    </dgm:pt>
    <dgm:pt modelId="{CD304745-8137-4FAB-A6CE-0BC24B0195B3}" type="parTrans" cxnId="{F795AD45-837A-476A-BEB0-69EC741683DE}">
      <dgm:prSet/>
      <dgm:spPr/>
    </dgm:pt>
    <dgm:pt modelId="{7B01FA67-A797-4B11-B311-0A510F789264}" type="sibTrans" cxnId="{F795AD45-837A-476A-BEB0-69EC741683DE}">
      <dgm:prSet/>
      <dgm:spPr/>
    </dgm:pt>
    <dgm:pt modelId="{76C33E52-6BB5-4769-A8A3-015A684ECD46}" type="pres">
      <dgm:prSet presAssocID="{9616426E-4CB7-45E0-A37A-CC863EDE29D0}" presName="Name0" presStyleCnt="0">
        <dgm:presLayoutVars>
          <dgm:dir/>
          <dgm:animLvl val="lvl"/>
          <dgm:resizeHandles val="exact"/>
        </dgm:presLayoutVars>
      </dgm:prSet>
      <dgm:spPr/>
    </dgm:pt>
    <dgm:pt modelId="{20BAC323-BD88-4908-B496-47B301209414}" type="pres">
      <dgm:prSet presAssocID="{135CBEB5-DEF1-40F0-BDCB-CC41DF7C7C80}" presName="composite" presStyleCnt="0"/>
      <dgm:spPr/>
    </dgm:pt>
    <dgm:pt modelId="{154F2323-A6A5-46D7-BD38-CEEEB8054495}" type="pres">
      <dgm:prSet presAssocID="{135CBEB5-DEF1-40F0-BDCB-CC41DF7C7C80}" presName="parTx" presStyleLbl="alignNode1" presStyleIdx="0" presStyleCnt="4">
        <dgm:presLayoutVars>
          <dgm:chMax val="0"/>
          <dgm:chPref val="0"/>
        </dgm:presLayoutVars>
      </dgm:prSet>
      <dgm:spPr/>
    </dgm:pt>
    <dgm:pt modelId="{DEBCAB40-1063-45F4-A61B-C4F98B308A53}" type="pres">
      <dgm:prSet presAssocID="{135CBEB5-DEF1-40F0-BDCB-CC41DF7C7C80}" presName="desTx" presStyleLbl="alignAccFollowNode1" presStyleIdx="0" presStyleCnt="4">
        <dgm:presLayoutVars/>
      </dgm:prSet>
      <dgm:spPr/>
    </dgm:pt>
    <dgm:pt modelId="{5AF34B7C-6200-403A-AB40-D6D6F5049EA1}" type="pres">
      <dgm:prSet presAssocID="{0D409D83-AC54-4876-B767-E3CE5D72BD2B}" presName="space" presStyleCnt="0"/>
      <dgm:spPr/>
    </dgm:pt>
    <dgm:pt modelId="{863181CD-5C11-458E-88B9-D4D296A2E1F3}" type="pres">
      <dgm:prSet presAssocID="{41C3BD42-E604-45F0-B8EF-1AA06158E3AF}" presName="composite" presStyleCnt="0"/>
      <dgm:spPr/>
    </dgm:pt>
    <dgm:pt modelId="{D547F625-BF92-4A6A-AFED-B98712A9022D}" type="pres">
      <dgm:prSet presAssocID="{41C3BD42-E604-45F0-B8EF-1AA06158E3AF}" presName="parTx" presStyleLbl="alignNode1" presStyleIdx="1" presStyleCnt="4">
        <dgm:presLayoutVars>
          <dgm:chMax val="0"/>
          <dgm:chPref val="0"/>
        </dgm:presLayoutVars>
      </dgm:prSet>
      <dgm:spPr/>
    </dgm:pt>
    <dgm:pt modelId="{CD4B6AE4-1975-400B-A406-A5D97BED1F5E}" type="pres">
      <dgm:prSet presAssocID="{41C3BD42-E604-45F0-B8EF-1AA06158E3AF}" presName="desTx" presStyleLbl="alignAccFollowNode1" presStyleIdx="1" presStyleCnt="4">
        <dgm:presLayoutVars/>
      </dgm:prSet>
      <dgm:spPr/>
    </dgm:pt>
    <dgm:pt modelId="{F7A63DCE-9ACE-4E9B-BB84-3CB82FC68755}" type="pres">
      <dgm:prSet presAssocID="{C93839A7-54D4-4D54-B1EC-AFE2EF4D03CF}" presName="space" presStyleCnt="0"/>
      <dgm:spPr/>
    </dgm:pt>
    <dgm:pt modelId="{5A37B462-7D7F-4A0B-8331-896EEBE03460}" type="pres">
      <dgm:prSet presAssocID="{731FABD8-C18C-471D-AD19-96D042EFB6C0}" presName="composite" presStyleCnt="0"/>
      <dgm:spPr/>
    </dgm:pt>
    <dgm:pt modelId="{E5ED2416-09BE-4E8E-9AAC-76018EDBC9FC}" type="pres">
      <dgm:prSet presAssocID="{731FABD8-C18C-471D-AD19-96D042EFB6C0}" presName="parTx" presStyleLbl="alignNode1" presStyleIdx="2" presStyleCnt="4">
        <dgm:presLayoutVars>
          <dgm:chMax val="0"/>
          <dgm:chPref val="0"/>
        </dgm:presLayoutVars>
      </dgm:prSet>
      <dgm:spPr/>
    </dgm:pt>
    <dgm:pt modelId="{32266DED-A0B9-42CA-9C76-915A85ABF4A4}" type="pres">
      <dgm:prSet presAssocID="{731FABD8-C18C-471D-AD19-96D042EFB6C0}" presName="desTx" presStyleLbl="alignAccFollowNode1" presStyleIdx="2" presStyleCnt="4">
        <dgm:presLayoutVars/>
      </dgm:prSet>
      <dgm:spPr/>
    </dgm:pt>
    <dgm:pt modelId="{01C16D3A-75AA-4458-9DA0-8FDDF326D5CC}" type="pres">
      <dgm:prSet presAssocID="{D1B09CDF-2520-4AEA-8228-482B4FAE7D01}" presName="space" presStyleCnt="0"/>
      <dgm:spPr/>
    </dgm:pt>
    <dgm:pt modelId="{42F7DF0E-67FE-4006-ABC2-CC59AE2A044C}" type="pres">
      <dgm:prSet presAssocID="{8F76B453-B3B6-433F-8D8A-3C9A270A5233}" presName="composite" presStyleCnt="0"/>
      <dgm:spPr/>
    </dgm:pt>
    <dgm:pt modelId="{789DFF67-15FE-4059-A528-2BDC52D2C3B1}" type="pres">
      <dgm:prSet presAssocID="{8F76B453-B3B6-433F-8D8A-3C9A270A5233}" presName="parTx" presStyleLbl="alignNode1" presStyleIdx="3" presStyleCnt="4">
        <dgm:presLayoutVars>
          <dgm:chMax val="0"/>
          <dgm:chPref val="0"/>
        </dgm:presLayoutVars>
      </dgm:prSet>
      <dgm:spPr/>
    </dgm:pt>
    <dgm:pt modelId="{6E848C8F-2D7D-4B0B-BF87-E2F424560FF6}" type="pres">
      <dgm:prSet presAssocID="{8F76B453-B3B6-433F-8D8A-3C9A270A5233}" presName="desTx" presStyleLbl="alignAccFollowNode1" presStyleIdx="3" presStyleCnt="4">
        <dgm:presLayoutVars/>
      </dgm:prSet>
      <dgm:spPr/>
    </dgm:pt>
  </dgm:ptLst>
  <dgm:cxnLst>
    <dgm:cxn modelId="{C214C90A-75DB-4BE3-9A6C-2A88114B3869}" srcId="{E6B093B4-88EA-4BC1-A174-0FE0111F5098}" destId="{F8FDA292-07DB-45C6-94FF-69995D3F044D}" srcOrd="0" destOrd="0" parTransId="{DFB639F0-43AD-4D2C-92E8-46DB067D87DE}" sibTransId="{EFDD7CBD-DBDD-4647-818A-92DBB78B3389}"/>
    <dgm:cxn modelId="{DCDEF30B-2E15-4BEB-BB7E-3A5E8D638B36}" type="presOf" srcId="{E6B093B4-88EA-4BC1-A174-0FE0111F5098}" destId="{6E848C8F-2D7D-4B0B-BF87-E2F424560FF6}" srcOrd="0" destOrd="0" presId="urn:microsoft.com/office/officeart/2016/7/layout/ChevronBlockProcess"/>
    <dgm:cxn modelId="{1DCD5C0E-DC34-47A0-912F-AF202F87AF0C}" srcId="{DE73E372-7692-456A-AF80-DE588FD823D6}" destId="{D5C1BDA3-2A68-4538-9DEA-5DDA59B8BAD2}" srcOrd="0" destOrd="0" parTransId="{14669550-B83B-49BE-850E-EF4E90957E63}" sibTransId="{97729B89-62E3-47F5-B18D-F3D1B7162CD7}"/>
    <dgm:cxn modelId="{7A7E860F-42F5-4402-88F7-6D96A16CFD0E}" srcId="{C2F167B4-BA79-49B2-A1E1-89072558C9CB}" destId="{7791D48E-00B5-4367-AE60-094DAA7E17A3}" srcOrd="3" destOrd="0" parTransId="{AF61071D-64A5-4EEC-95FF-E526E6015AFB}" sibTransId="{4462F206-8127-4682-A030-3CFB8F30E2AF}"/>
    <dgm:cxn modelId="{6097E50F-88D8-4F84-B716-3765BFDA2823}" type="presOf" srcId="{954ACDA1-F743-4670-81A8-70D614EA382F}" destId="{DEBCAB40-1063-45F4-A61B-C4F98B308A53}" srcOrd="0" destOrd="3" presId="urn:microsoft.com/office/officeart/2016/7/layout/ChevronBlockProcess"/>
    <dgm:cxn modelId="{896C6215-1D65-42B1-A588-E4B6A54A7750}" type="presOf" srcId="{C2F167B4-BA79-49B2-A1E1-89072558C9CB}" destId="{CD4B6AE4-1975-400B-A406-A5D97BED1F5E}" srcOrd="0" destOrd="0" presId="urn:microsoft.com/office/officeart/2016/7/layout/ChevronBlockProcess"/>
    <dgm:cxn modelId="{F623FA15-00C2-4971-BA7B-8A2B3611547F}" type="presOf" srcId="{628757D4-53AC-433F-9FBA-8C57808883B3}" destId="{6E848C8F-2D7D-4B0B-BF87-E2F424560FF6}" srcOrd="0" destOrd="2" presId="urn:microsoft.com/office/officeart/2016/7/layout/ChevronBlockProcess"/>
    <dgm:cxn modelId="{7C997D26-C875-4B88-8122-F64169CAF5E8}" type="presOf" srcId="{8F76B453-B3B6-433F-8D8A-3C9A270A5233}" destId="{789DFF67-15FE-4059-A528-2BDC52D2C3B1}" srcOrd="0" destOrd="0" presId="urn:microsoft.com/office/officeart/2016/7/layout/ChevronBlockProcess"/>
    <dgm:cxn modelId="{5A59DA26-D1E2-4A98-B92B-1A06ED77826E}" type="presOf" srcId="{B562AEF3-E34D-4A40-B21B-EBAB78D11E7B}" destId="{CD4B6AE4-1975-400B-A406-A5D97BED1F5E}" srcOrd="0" destOrd="1" presId="urn:microsoft.com/office/officeart/2016/7/layout/ChevronBlockProcess"/>
    <dgm:cxn modelId="{6A33D72C-D4E6-46C2-8779-AB2CE31FD9A0}" type="presOf" srcId="{283FF860-A324-4CEB-9EEF-1102E0401315}" destId="{32266DED-A0B9-42CA-9C76-915A85ABF4A4}" srcOrd="0" destOrd="2" presId="urn:microsoft.com/office/officeart/2016/7/layout/ChevronBlockProcess"/>
    <dgm:cxn modelId="{89036330-0394-4984-9737-2E45362EEEDB}" srcId="{AD565783-2A39-4EA4-B008-B20C95CFFC35}" destId="{766EE859-B74B-49D6-A766-85FA31BB7FB7}" srcOrd="3" destOrd="0" parTransId="{359CC2D0-718A-4974-B32A-1B3A790EE2CC}" sibTransId="{A30A6839-B860-4FAF-80A2-C8660756357F}"/>
    <dgm:cxn modelId="{A732B83A-15E6-4D9A-BE36-50B3132906A6}" type="presOf" srcId="{9616426E-4CB7-45E0-A37A-CC863EDE29D0}" destId="{76C33E52-6BB5-4769-A8A3-015A684ECD46}" srcOrd="0" destOrd="0" presId="urn:microsoft.com/office/officeart/2016/7/layout/ChevronBlockProcess"/>
    <dgm:cxn modelId="{FAB3923D-C1D3-416C-B1BB-3FE065EB1C28}" type="presOf" srcId="{AA21218B-5532-42D6-A5F0-3C89D2FCDF78}" destId="{DEBCAB40-1063-45F4-A61B-C4F98B308A53}" srcOrd="0" destOrd="5" presId="urn:microsoft.com/office/officeart/2016/7/layout/ChevronBlockProcess"/>
    <dgm:cxn modelId="{2C648C3E-C635-4E52-8852-B4828B7B055B}" type="presOf" srcId="{766EE859-B74B-49D6-A766-85FA31BB7FB7}" destId="{DEBCAB40-1063-45F4-A61B-C4F98B308A53}" srcOrd="0" destOrd="4" presId="urn:microsoft.com/office/officeart/2016/7/layout/ChevronBlockProcess"/>
    <dgm:cxn modelId="{5CDED45F-9D46-42C1-99AF-D6DFA28FDACD}" type="presOf" srcId="{DE73E372-7692-456A-AF80-DE588FD823D6}" destId="{32266DED-A0B9-42CA-9C76-915A85ABF4A4}" srcOrd="0" destOrd="0" presId="urn:microsoft.com/office/officeart/2016/7/layout/ChevronBlockProcess"/>
    <dgm:cxn modelId="{1553E260-125C-4D18-A21B-52CB648A42E5}" type="presOf" srcId="{F522838D-21AA-4087-B958-1D436F9067A9}" destId="{32266DED-A0B9-42CA-9C76-915A85ABF4A4}" srcOrd="0" destOrd="3" presId="urn:microsoft.com/office/officeart/2016/7/layout/ChevronBlockProcess"/>
    <dgm:cxn modelId="{85FDA165-1304-4A91-B4B8-1047D8C909C3}" srcId="{DE73E372-7692-456A-AF80-DE588FD823D6}" destId="{F522838D-21AA-4087-B958-1D436F9067A9}" srcOrd="2" destOrd="0" parTransId="{02CABCF9-8C9F-4807-9550-4F35F5A37818}" sibTransId="{C2D8522B-5A86-44C2-84F5-098A126F84DF}"/>
    <dgm:cxn modelId="{F795AD45-837A-476A-BEB0-69EC741683DE}" srcId="{AD565783-2A39-4EA4-B008-B20C95CFFC35}" destId="{E1252F75-338D-4C86-95DA-359ED6CC0212}" srcOrd="1" destOrd="0" parTransId="{CD304745-8137-4FAB-A6CE-0BC24B0195B3}" sibTransId="{7B01FA67-A797-4B11-B311-0A510F789264}"/>
    <dgm:cxn modelId="{4A53A767-1A60-4F9D-8718-2C321A497634}" srcId="{C2F167B4-BA79-49B2-A1E1-89072558C9CB}" destId="{9D20E49B-D525-42D7-9D5F-FED86E1001AD}" srcOrd="2" destOrd="0" parTransId="{BB3297A5-0B83-4AF6-91DC-DD281AB94086}" sibTransId="{1DF5B18F-A778-4040-8AF1-223951B37CA0}"/>
    <dgm:cxn modelId="{C95D7849-B070-4183-A8E3-B0EAB196D34A}" srcId="{135CBEB5-DEF1-40F0-BDCB-CC41DF7C7C80}" destId="{AD565783-2A39-4EA4-B008-B20C95CFFC35}" srcOrd="0" destOrd="0" parTransId="{7EACAAED-83CC-456F-B3AA-3ED4344FB06E}" sibTransId="{736843D6-D59F-4C5F-8150-DC26212AD8D5}"/>
    <dgm:cxn modelId="{776D3B4B-435F-4B57-8075-B7320EDA3A58}" srcId="{9616426E-4CB7-45E0-A37A-CC863EDE29D0}" destId="{41C3BD42-E604-45F0-B8EF-1AA06158E3AF}" srcOrd="1" destOrd="0" parTransId="{9000F377-5535-4B35-B535-0DB3C872559A}" sibTransId="{C93839A7-54D4-4D54-B1EC-AFE2EF4D03CF}"/>
    <dgm:cxn modelId="{0768156C-645A-443F-A53F-925BD116D596}" srcId="{DE73E372-7692-456A-AF80-DE588FD823D6}" destId="{283FF860-A324-4CEB-9EEF-1102E0401315}" srcOrd="1" destOrd="0" parTransId="{D3ACF13D-5281-4EFD-884C-D7866C1E7032}" sibTransId="{7AD5CDA1-3A42-4DB0-A121-7D82AB1372EC}"/>
    <dgm:cxn modelId="{041EC94C-890D-443E-9BB8-85D548923A5D}" type="presOf" srcId="{F8FDA292-07DB-45C6-94FF-69995D3F044D}" destId="{6E848C8F-2D7D-4B0B-BF87-E2F424560FF6}" srcOrd="0" destOrd="1" presId="urn:microsoft.com/office/officeart/2016/7/layout/ChevronBlockProcess"/>
    <dgm:cxn modelId="{355B4D50-0038-4442-8D33-F23200FA5EDE}" srcId="{C2F167B4-BA79-49B2-A1E1-89072558C9CB}" destId="{B562AEF3-E34D-4A40-B21B-EBAB78D11E7B}" srcOrd="0" destOrd="0" parTransId="{EB86D4B2-6793-48B7-864B-F63B7F6F1917}" sibTransId="{840F07D8-C8F1-494E-939F-4CE5784354CE}"/>
    <dgm:cxn modelId="{3BC6B075-4104-439A-9E64-54FD4AA0E132}" type="presOf" srcId="{928E02BC-18E2-4D19-A85B-6D8345202E6B}" destId="{32266DED-A0B9-42CA-9C76-915A85ABF4A4}" srcOrd="0" destOrd="4" presId="urn:microsoft.com/office/officeart/2016/7/layout/ChevronBlockProcess"/>
    <dgm:cxn modelId="{5DFC3257-66EB-4975-9E80-324CE0A17839}" srcId="{E6B093B4-88EA-4BC1-A174-0FE0111F5098}" destId="{6D7945EF-3675-4E30-97B8-092435F3884E}" srcOrd="3" destOrd="0" parTransId="{3E89BD46-BCCC-4DBD-8403-82071C3F92E5}" sibTransId="{9F44EE78-E849-4BD2-BDCD-BEC768611A69}"/>
    <dgm:cxn modelId="{8356BC7A-CF01-4D70-B0AA-AF9F13F0938E}" srcId="{9616426E-4CB7-45E0-A37A-CC863EDE29D0}" destId="{8F76B453-B3B6-433F-8D8A-3C9A270A5233}" srcOrd="3" destOrd="0" parTransId="{99AB7C4B-53CA-4EF9-9E42-F0DBEDEF8493}" sibTransId="{8B5FF58E-4F86-49AF-A70D-C264DDA96C31}"/>
    <dgm:cxn modelId="{74BC397F-839B-4F16-AA8A-251B81172750}" type="presOf" srcId="{7791D48E-00B5-4367-AE60-094DAA7E17A3}" destId="{CD4B6AE4-1975-400B-A406-A5D97BED1F5E}" srcOrd="0" destOrd="4" presId="urn:microsoft.com/office/officeart/2016/7/layout/ChevronBlockProcess"/>
    <dgm:cxn modelId="{C4080F80-BBEE-4B7B-B091-786507B99460}" srcId="{731FABD8-C18C-471D-AD19-96D042EFB6C0}" destId="{DE73E372-7692-456A-AF80-DE588FD823D6}" srcOrd="0" destOrd="0" parTransId="{8C16C01D-7872-4FD5-AB0A-9438D863E2F5}" sibTransId="{75A61E97-7478-4E2B-8588-1FC16B4893DD}"/>
    <dgm:cxn modelId="{F1625E83-C7DA-46BF-BAE2-7C882A1294DC}" type="presOf" srcId="{41C3BD42-E604-45F0-B8EF-1AA06158E3AF}" destId="{D547F625-BF92-4A6A-AFED-B98712A9022D}" srcOrd="0" destOrd="0" presId="urn:microsoft.com/office/officeart/2016/7/layout/ChevronBlockProcess"/>
    <dgm:cxn modelId="{220D4A85-F271-47A5-92B3-418911F74301}" type="presOf" srcId="{D5C1BDA3-2A68-4538-9DEA-5DDA59B8BAD2}" destId="{32266DED-A0B9-42CA-9C76-915A85ABF4A4}" srcOrd="0" destOrd="1" presId="urn:microsoft.com/office/officeart/2016/7/layout/ChevronBlockProcess"/>
    <dgm:cxn modelId="{49BD6C85-32D8-44A2-834A-0E44EA4800E5}" srcId="{AD565783-2A39-4EA4-B008-B20C95CFFC35}" destId="{AA21218B-5532-42D6-A5F0-3C89D2FCDF78}" srcOrd="4" destOrd="0" parTransId="{70DE70FA-5235-44E7-9998-D88C88ABA8DE}" sibTransId="{2B390A14-045C-4F16-B745-F637F6591F46}"/>
    <dgm:cxn modelId="{A77D7E86-C6E0-4DFB-A547-30B5B7C66444}" type="presOf" srcId="{CFB276FB-0AAC-447C-BB09-6300BFE8BAE3}" destId="{6E848C8F-2D7D-4B0B-BF87-E2F424560FF6}" srcOrd="0" destOrd="3" presId="urn:microsoft.com/office/officeart/2016/7/layout/ChevronBlockProcess"/>
    <dgm:cxn modelId="{EFEFEC92-3733-481F-BA98-B98B9211E7E3}" type="presOf" srcId="{731FABD8-C18C-471D-AD19-96D042EFB6C0}" destId="{E5ED2416-09BE-4E8E-9AAC-76018EDBC9FC}" srcOrd="0" destOrd="0" presId="urn:microsoft.com/office/officeart/2016/7/layout/ChevronBlockProcess"/>
    <dgm:cxn modelId="{4EB322A1-295C-4385-8282-89C0C963C397}" type="presOf" srcId="{6D7945EF-3675-4E30-97B8-092435F3884E}" destId="{6E848C8F-2D7D-4B0B-BF87-E2F424560FF6}" srcOrd="0" destOrd="4" presId="urn:microsoft.com/office/officeart/2016/7/layout/ChevronBlockProcess"/>
    <dgm:cxn modelId="{D9BF0DB4-FFBD-4CA1-BDD7-6F54F48BB8FC}" srcId="{AD565783-2A39-4EA4-B008-B20C95CFFC35}" destId="{A57B8E81-364A-45B1-9FA4-9A68ED2DC14F}" srcOrd="0" destOrd="0" parTransId="{B7E3A3FF-00BD-4496-8CAB-CAC2456ABF60}" sibTransId="{5570EEF2-C627-49B1-B8C4-D29024B27E85}"/>
    <dgm:cxn modelId="{6DE383B6-041C-4FB1-83AF-B670AA54C630}" srcId="{C2F167B4-BA79-49B2-A1E1-89072558C9CB}" destId="{DEA5220D-D4C8-4160-9A8F-E3E4F3DDE1E0}" srcOrd="1" destOrd="0" parTransId="{5A4B760A-305B-43A4-9DE5-0E81D71F7117}" sibTransId="{52334296-A071-4BDC-ADC4-70D4516BA6B5}"/>
    <dgm:cxn modelId="{6B0E9BB6-72F3-4080-93BF-4CEA4BCFFC62}" srcId="{41C3BD42-E604-45F0-B8EF-1AA06158E3AF}" destId="{C2F167B4-BA79-49B2-A1E1-89072558C9CB}" srcOrd="0" destOrd="0" parTransId="{46073CD0-3819-4860-8F61-1297C34DB6BA}" sibTransId="{8E714F1A-9893-4F1B-937C-8F143CE032DC}"/>
    <dgm:cxn modelId="{4EA43DBB-9791-4541-A121-CCA6A6464C94}" srcId="{E6B093B4-88EA-4BC1-A174-0FE0111F5098}" destId="{628757D4-53AC-433F-9FBA-8C57808883B3}" srcOrd="1" destOrd="0" parTransId="{5354371F-732B-4DA5-8494-67ECF082E13F}" sibTransId="{76C3817F-75A8-4F9E-913F-142F7B169132}"/>
    <dgm:cxn modelId="{3EB855C2-A532-4A54-82C8-DD63ACC0BD9D}" srcId="{9616426E-4CB7-45E0-A37A-CC863EDE29D0}" destId="{135CBEB5-DEF1-40F0-BDCB-CC41DF7C7C80}" srcOrd="0" destOrd="0" parTransId="{AD1D2001-E2E6-46A6-B51A-8E6F7A95097F}" sibTransId="{0D409D83-AC54-4876-B767-E3CE5D72BD2B}"/>
    <dgm:cxn modelId="{FA4456C4-A9BB-47D4-A998-33C1F1F07F05}" srcId="{9616426E-4CB7-45E0-A37A-CC863EDE29D0}" destId="{731FABD8-C18C-471D-AD19-96D042EFB6C0}" srcOrd="2" destOrd="0" parTransId="{E4B74488-7650-4D2C-A7AA-19DCE8F1188F}" sibTransId="{D1B09CDF-2520-4AEA-8228-482B4FAE7D01}"/>
    <dgm:cxn modelId="{BA3AA2C5-D96C-45F3-93E1-89877DE5D398}" srcId="{AD565783-2A39-4EA4-B008-B20C95CFFC35}" destId="{954ACDA1-F743-4670-81A8-70D614EA382F}" srcOrd="2" destOrd="0" parTransId="{7EBF39E2-9504-4C0C-8CAE-19ECFB434ABD}" sibTransId="{D4718EF8-CD46-4483-8983-538499092E13}"/>
    <dgm:cxn modelId="{1C6F17C6-C316-4860-A299-7FA5900CB4F5}" srcId="{8F76B453-B3B6-433F-8D8A-3C9A270A5233}" destId="{E6B093B4-88EA-4BC1-A174-0FE0111F5098}" srcOrd="0" destOrd="0" parTransId="{4C2E76F9-D234-438D-8910-3F5F36697FB3}" sibTransId="{3F018BBC-66AD-4CEE-90F2-FE8A9D61F0DF}"/>
    <dgm:cxn modelId="{A42C46C8-0746-4A0A-99C4-EE35DF27705B}" type="presOf" srcId="{9D20E49B-D525-42D7-9D5F-FED86E1001AD}" destId="{CD4B6AE4-1975-400B-A406-A5D97BED1F5E}" srcOrd="0" destOrd="3" presId="urn:microsoft.com/office/officeart/2016/7/layout/ChevronBlockProcess"/>
    <dgm:cxn modelId="{CAC188E7-6EE4-4BC7-A919-F54630B18B38}" type="presOf" srcId="{135CBEB5-DEF1-40F0-BDCB-CC41DF7C7C80}" destId="{154F2323-A6A5-46D7-BD38-CEEEB8054495}" srcOrd="0" destOrd="0" presId="urn:microsoft.com/office/officeart/2016/7/layout/ChevronBlockProcess"/>
    <dgm:cxn modelId="{77FA06E9-05B2-4447-9020-AC7ACC7FE189}" type="presOf" srcId="{A57B8E81-364A-45B1-9FA4-9A68ED2DC14F}" destId="{DEBCAB40-1063-45F4-A61B-C4F98B308A53}" srcOrd="0" destOrd="1" presId="urn:microsoft.com/office/officeart/2016/7/layout/ChevronBlockProcess"/>
    <dgm:cxn modelId="{7CBDB2E9-851F-4F6B-B3B2-96ABEE57C04C}" type="presOf" srcId="{E1252F75-338D-4C86-95DA-359ED6CC0212}" destId="{DEBCAB40-1063-45F4-A61B-C4F98B308A53}" srcOrd="0" destOrd="2" presId="urn:microsoft.com/office/officeart/2016/7/layout/ChevronBlockProcess"/>
    <dgm:cxn modelId="{4C6BADF0-DA19-474E-AFCB-BD7BC176E888}" srcId="{E6B093B4-88EA-4BC1-A174-0FE0111F5098}" destId="{CFB276FB-0AAC-447C-BB09-6300BFE8BAE3}" srcOrd="2" destOrd="0" parTransId="{826E4CF1-1CDE-41B8-B279-5F2079C2878D}" sibTransId="{C40FD3FD-BD87-427C-BDDC-2670EF762D96}"/>
    <dgm:cxn modelId="{328AEAF3-5DFD-4B4F-BBD6-98F16A5271EF}" srcId="{DE73E372-7692-456A-AF80-DE588FD823D6}" destId="{928E02BC-18E2-4D19-A85B-6D8345202E6B}" srcOrd="3" destOrd="0" parTransId="{A3B3BBBA-4E9E-43A2-AD4B-91B98E573590}" sibTransId="{E5F9060E-055C-4DCA-AA7B-9362AF760CB6}"/>
    <dgm:cxn modelId="{BEB159F4-1213-4A80-A8DD-6D41F45D1308}" type="presOf" srcId="{DEA5220D-D4C8-4160-9A8F-E3E4F3DDE1E0}" destId="{CD4B6AE4-1975-400B-A406-A5D97BED1F5E}" srcOrd="0" destOrd="2" presId="urn:microsoft.com/office/officeart/2016/7/layout/ChevronBlockProcess"/>
    <dgm:cxn modelId="{9FF63EFE-1500-49A5-B0A5-932D96CDCD89}" type="presOf" srcId="{AD565783-2A39-4EA4-B008-B20C95CFFC35}" destId="{DEBCAB40-1063-45F4-A61B-C4F98B308A53}" srcOrd="0" destOrd="0" presId="urn:microsoft.com/office/officeart/2016/7/layout/ChevronBlockProcess"/>
    <dgm:cxn modelId="{1150C69E-2181-4399-A3DB-3E83C5C1A046}" type="presParOf" srcId="{76C33E52-6BB5-4769-A8A3-015A684ECD46}" destId="{20BAC323-BD88-4908-B496-47B301209414}" srcOrd="0" destOrd="0" presId="urn:microsoft.com/office/officeart/2016/7/layout/ChevronBlockProcess"/>
    <dgm:cxn modelId="{ADB3A1D6-7835-4141-B979-887171D72BF3}" type="presParOf" srcId="{20BAC323-BD88-4908-B496-47B301209414}" destId="{154F2323-A6A5-46D7-BD38-CEEEB8054495}" srcOrd="0" destOrd="0" presId="urn:microsoft.com/office/officeart/2016/7/layout/ChevronBlockProcess"/>
    <dgm:cxn modelId="{5CA0608F-428A-4808-AEB7-4CAD233D1A07}" type="presParOf" srcId="{20BAC323-BD88-4908-B496-47B301209414}" destId="{DEBCAB40-1063-45F4-A61B-C4F98B308A53}" srcOrd="1" destOrd="0" presId="urn:microsoft.com/office/officeart/2016/7/layout/ChevronBlockProcess"/>
    <dgm:cxn modelId="{AF564C95-0539-43F1-AAFA-BF4D72A26EEB}" type="presParOf" srcId="{76C33E52-6BB5-4769-A8A3-015A684ECD46}" destId="{5AF34B7C-6200-403A-AB40-D6D6F5049EA1}" srcOrd="1" destOrd="0" presId="urn:microsoft.com/office/officeart/2016/7/layout/ChevronBlockProcess"/>
    <dgm:cxn modelId="{6214FEEA-6C2D-468E-B927-CEBB411AE4C1}" type="presParOf" srcId="{76C33E52-6BB5-4769-A8A3-015A684ECD46}" destId="{863181CD-5C11-458E-88B9-D4D296A2E1F3}" srcOrd="2" destOrd="0" presId="urn:microsoft.com/office/officeart/2016/7/layout/ChevronBlockProcess"/>
    <dgm:cxn modelId="{CCF8C441-3A3F-4EB6-960A-94B516E32827}" type="presParOf" srcId="{863181CD-5C11-458E-88B9-D4D296A2E1F3}" destId="{D547F625-BF92-4A6A-AFED-B98712A9022D}" srcOrd="0" destOrd="0" presId="urn:microsoft.com/office/officeart/2016/7/layout/ChevronBlockProcess"/>
    <dgm:cxn modelId="{BD8A2E3D-0A43-4FA8-816E-773A0DE6BC6C}" type="presParOf" srcId="{863181CD-5C11-458E-88B9-D4D296A2E1F3}" destId="{CD4B6AE4-1975-400B-A406-A5D97BED1F5E}" srcOrd="1" destOrd="0" presId="urn:microsoft.com/office/officeart/2016/7/layout/ChevronBlockProcess"/>
    <dgm:cxn modelId="{F2858125-6CDB-4720-B44C-7CE3AB264FDF}" type="presParOf" srcId="{76C33E52-6BB5-4769-A8A3-015A684ECD46}" destId="{F7A63DCE-9ACE-4E9B-BB84-3CB82FC68755}" srcOrd="3" destOrd="0" presId="urn:microsoft.com/office/officeart/2016/7/layout/ChevronBlockProcess"/>
    <dgm:cxn modelId="{C3A08549-3795-4699-B558-4715C40CD17C}" type="presParOf" srcId="{76C33E52-6BB5-4769-A8A3-015A684ECD46}" destId="{5A37B462-7D7F-4A0B-8331-896EEBE03460}" srcOrd="4" destOrd="0" presId="urn:microsoft.com/office/officeart/2016/7/layout/ChevronBlockProcess"/>
    <dgm:cxn modelId="{7A3F00B1-4E90-40AC-A5DD-690A7DA5034E}" type="presParOf" srcId="{5A37B462-7D7F-4A0B-8331-896EEBE03460}" destId="{E5ED2416-09BE-4E8E-9AAC-76018EDBC9FC}" srcOrd="0" destOrd="0" presId="urn:microsoft.com/office/officeart/2016/7/layout/ChevronBlockProcess"/>
    <dgm:cxn modelId="{42942F7E-6A07-4C51-86E7-80B28E99204C}" type="presParOf" srcId="{5A37B462-7D7F-4A0B-8331-896EEBE03460}" destId="{32266DED-A0B9-42CA-9C76-915A85ABF4A4}" srcOrd="1" destOrd="0" presId="urn:microsoft.com/office/officeart/2016/7/layout/ChevronBlockProcess"/>
    <dgm:cxn modelId="{2A692CE3-F20A-432D-9737-0DB86B5B9DEC}" type="presParOf" srcId="{76C33E52-6BB5-4769-A8A3-015A684ECD46}" destId="{01C16D3A-75AA-4458-9DA0-8FDDF326D5CC}" srcOrd="5" destOrd="0" presId="urn:microsoft.com/office/officeart/2016/7/layout/ChevronBlockProcess"/>
    <dgm:cxn modelId="{AF4C1CD5-34DC-4BB6-AC7C-3BF9B0846D03}" type="presParOf" srcId="{76C33E52-6BB5-4769-A8A3-015A684ECD46}" destId="{42F7DF0E-67FE-4006-ABC2-CC59AE2A044C}" srcOrd="6" destOrd="0" presId="urn:microsoft.com/office/officeart/2016/7/layout/ChevronBlockProcess"/>
    <dgm:cxn modelId="{1F175FB5-D10B-4552-A12D-22E201546DBF}" type="presParOf" srcId="{42F7DF0E-67FE-4006-ABC2-CC59AE2A044C}" destId="{789DFF67-15FE-4059-A528-2BDC52D2C3B1}" srcOrd="0" destOrd="0" presId="urn:microsoft.com/office/officeart/2016/7/layout/ChevronBlockProcess"/>
    <dgm:cxn modelId="{42C6F857-CB48-4ACF-83B6-067EF6E53A31}" type="presParOf" srcId="{42F7DF0E-67FE-4006-ABC2-CC59AE2A044C}" destId="{6E848C8F-2D7D-4B0B-BF87-E2F424560FF6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C9F525-40E5-4E94-8E32-98EF86997FDA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1017E03-0D3A-4F87-B882-71FC1C53C716}">
      <dgm:prSet/>
      <dgm:spPr/>
      <dgm:t>
        <a:bodyPr/>
        <a:lstStyle/>
        <a:p>
          <a:pPr>
            <a:defRPr cap="all"/>
          </a:pPr>
          <a:r>
            <a:rPr lang="en-US"/>
            <a:t>Summarizing documents</a:t>
          </a:r>
        </a:p>
      </dgm:t>
    </dgm:pt>
    <dgm:pt modelId="{E30814EA-8AA8-4E0B-B8BF-379B3EABCE6D}" type="parTrans" cxnId="{B3258C3E-63D1-49D2-8A42-8811579EA0B4}">
      <dgm:prSet/>
      <dgm:spPr/>
      <dgm:t>
        <a:bodyPr/>
        <a:lstStyle/>
        <a:p>
          <a:endParaRPr lang="en-US"/>
        </a:p>
      </dgm:t>
    </dgm:pt>
    <dgm:pt modelId="{C89911EE-5D0C-4795-8C27-85D2A580F46E}" type="sibTrans" cxnId="{B3258C3E-63D1-49D2-8A42-8811579EA0B4}">
      <dgm:prSet/>
      <dgm:spPr/>
      <dgm:t>
        <a:bodyPr/>
        <a:lstStyle/>
        <a:p>
          <a:endParaRPr lang="en-US"/>
        </a:p>
      </dgm:t>
    </dgm:pt>
    <dgm:pt modelId="{5016A4D2-F8F5-4631-B01B-66F81EB2940E}">
      <dgm:prSet/>
      <dgm:spPr/>
      <dgm:t>
        <a:bodyPr/>
        <a:lstStyle/>
        <a:p>
          <a:pPr>
            <a:defRPr cap="all"/>
          </a:pPr>
          <a:r>
            <a:rPr lang="en-US"/>
            <a:t>Editing documents</a:t>
          </a:r>
        </a:p>
      </dgm:t>
    </dgm:pt>
    <dgm:pt modelId="{8309BA86-34C7-430C-88FE-2346D1F575D2}" type="parTrans" cxnId="{CAFB2A70-96A5-41DF-9B60-7645789050A3}">
      <dgm:prSet/>
      <dgm:spPr/>
      <dgm:t>
        <a:bodyPr/>
        <a:lstStyle/>
        <a:p>
          <a:endParaRPr lang="en-US"/>
        </a:p>
      </dgm:t>
    </dgm:pt>
    <dgm:pt modelId="{3178A77E-E4B3-4725-8F3B-CD82D556341F}" type="sibTrans" cxnId="{CAFB2A70-96A5-41DF-9B60-7645789050A3}">
      <dgm:prSet/>
      <dgm:spPr/>
      <dgm:t>
        <a:bodyPr/>
        <a:lstStyle/>
        <a:p>
          <a:endParaRPr lang="en-US"/>
        </a:p>
      </dgm:t>
    </dgm:pt>
    <dgm:pt modelId="{743D80D9-9DB8-47A3-965D-4A95F9814D6C}">
      <dgm:prSet/>
      <dgm:spPr/>
      <dgm:t>
        <a:bodyPr/>
        <a:lstStyle/>
        <a:p>
          <a:pPr>
            <a:defRPr cap="all"/>
          </a:pPr>
          <a:r>
            <a:rPr lang="en-US"/>
            <a:t>Draft from a document</a:t>
          </a:r>
        </a:p>
      </dgm:t>
    </dgm:pt>
    <dgm:pt modelId="{53159B7E-C7F1-495D-96D6-A14F06EB4520}" type="parTrans" cxnId="{30F42F29-1BCF-4930-9750-B700701275F3}">
      <dgm:prSet/>
      <dgm:spPr/>
      <dgm:t>
        <a:bodyPr/>
        <a:lstStyle/>
        <a:p>
          <a:endParaRPr lang="en-US"/>
        </a:p>
      </dgm:t>
    </dgm:pt>
    <dgm:pt modelId="{8D7A419A-714F-45B4-B097-02929574F2DD}" type="sibTrans" cxnId="{30F42F29-1BCF-4930-9750-B700701275F3}">
      <dgm:prSet/>
      <dgm:spPr/>
      <dgm:t>
        <a:bodyPr/>
        <a:lstStyle/>
        <a:p>
          <a:endParaRPr lang="en-US"/>
        </a:p>
      </dgm:t>
    </dgm:pt>
    <dgm:pt modelId="{59764F4C-8C74-46CC-81A7-CE691E1FEE39}" type="pres">
      <dgm:prSet presAssocID="{59C9F525-40E5-4E94-8E32-98EF86997FDA}" presName="root" presStyleCnt="0">
        <dgm:presLayoutVars>
          <dgm:dir/>
          <dgm:resizeHandles val="exact"/>
        </dgm:presLayoutVars>
      </dgm:prSet>
      <dgm:spPr/>
    </dgm:pt>
    <dgm:pt modelId="{8E416E3A-698C-489C-B53E-2C5429116AFB}" type="pres">
      <dgm:prSet presAssocID="{41017E03-0D3A-4F87-B882-71FC1C53C716}" presName="compNode" presStyleCnt="0"/>
      <dgm:spPr/>
    </dgm:pt>
    <dgm:pt modelId="{A5495C91-5E3A-46DA-A49A-691EA20C5CCC}" type="pres">
      <dgm:prSet presAssocID="{41017E03-0D3A-4F87-B882-71FC1C53C716}" presName="iconBgRect" presStyleLbl="bgShp" presStyleIdx="0" presStyleCnt="3"/>
      <dgm:spPr/>
    </dgm:pt>
    <dgm:pt modelId="{FBC77E92-135C-47DC-ABA9-CD305A15EF3D}" type="pres">
      <dgm:prSet presAssocID="{41017E03-0D3A-4F87-B882-71FC1C53C71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9584D59A-E06A-4AD4-8275-F7F983BCFF55}" type="pres">
      <dgm:prSet presAssocID="{41017E03-0D3A-4F87-B882-71FC1C53C716}" presName="spaceRect" presStyleCnt="0"/>
      <dgm:spPr/>
    </dgm:pt>
    <dgm:pt modelId="{E1CB7614-1D4A-4451-92F1-17B49E87D51B}" type="pres">
      <dgm:prSet presAssocID="{41017E03-0D3A-4F87-B882-71FC1C53C716}" presName="textRect" presStyleLbl="revTx" presStyleIdx="0" presStyleCnt="3">
        <dgm:presLayoutVars>
          <dgm:chMax val="1"/>
          <dgm:chPref val="1"/>
        </dgm:presLayoutVars>
      </dgm:prSet>
      <dgm:spPr/>
    </dgm:pt>
    <dgm:pt modelId="{47A594F7-DA47-456F-BDFE-0F33A53D1364}" type="pres">
      <dgm:prSet presAssocID="{C89911EE-5D0C-4795-8C27-85D2A580F46E}" presName="sibTrans" presStyleCnt="0"/>
      <dgm:spPr/>
    </dgm:pt>
    <dgm:pt modelId="{914390DF-A997-464C-8047-0CBC677C03EB}" type="pres">
      <dgm:prSet presAssocID="{5016A4D2-F8F5-4631-B01B-66F81EB2940E}" presName="compNode" presStyleCnt="0"/>
      <dgm:spPr/>
    </dgm:pt>
    <dgm:pt modelId="{F9F96C8F-8261-4311-8889-0CAFB5E2C91F}" type="pres">
      <dgm:prSet presAssocID="{5016A4D2-F8F5-4631-B01B-66F81EB2940E}" presName="iconBgRect" presStyleLbl="bgShp" presStyleIdx="1" presStyleCnt="3"/>
      <dgm:spPr/>
    </dgm:pt>
    <dgm:pt modelId="{354C4FC1-AD2F-40E3-AD99-101A887DC0B9}" type="pres">
      <dgm:prSet presAssocID="{5016A4D2-F8F5-4631-B01B-66F81EB2940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EC10DDC4-AA9F-45A2-9231-B602F6E0A367}" type="pres">
      <dgm:prSet presAssocID="{5016A4D2-F8F5-4631-B01B-66F81EB2940E}" presName="spaceRect" presStyleCnt="0"/>
      <dgm:spPr/>
    </dgm:pt>
    <dgm:pt modelId="{8BF15B1E-379C-4378-9948-BD929DCC5227}" type="pres">
      <dgm:prSet presAssocID="{5016A4D2-F8F5-4631-B01B-66F81EB2940E}" presName="textRect" presStyleLbl="revTx" presStyleIdx="1" presStyleCnt="3">
        <dgm:presLayoutVars>
          <dgm:chMax val="1"/>
          <dgm:chPref val="1"/>
        </dgm:presLayoutVars>
      </dgm:prSet>
      <dgm:spPr/>
    </dgm:pt>
    <dgm:pt modelId="{DB1A45E3-F54B-464D-BDE0-2B584ABB03D2}" type="pres">
      <dgm:prSet presAssocID="{3178A77E-E4B3-4725-8F3B-CD82D556341F}" presName="sibTrans" presStyleCnt="0"/>
      <dgm:spPr/>
    </dgm:pt>
    <dgm:pt modelId="{2687A4F6-3DBB-4AEB-96C1-7EA3DA958E05}" type="pres">
      <dgm:prSet presAssocID="{743D80D9-9DB8-47A3-965D-4A95F9814D6C}" presName="compNode" presStyleCnt="0"/>
      <dgm:spPr/>
    </dgm:pt>
    <dgm:pt modelId="{E96E699E-76A4-48D6-899A-E1B6FDBE79A9}" type="pres">
      <dgm:prSet presAssocID="{743D80D9-9DB8-47A3-965D-4A95F9814D6C}" presName="iconBgRect" presStyleLbl="bgShp" presStyleIdx="2" presStyleCnt="3"/>
      <dgm:spPr/>
    </dgm:pt>
    <dgm:pt modelId="{7FF3C82D-FCE7-4F37-8399-189957330E04}" type="pres">
      <dgm:prSet presAssocID="{743D80D9-9DB8-47A3-965D-4A95F9814D6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er"/>
        </a:ext>
      </dgm:extLst>
    </dgm:pt>
    <dgm:pt modelId="{7D90D698-933D-4777-9E6D-435537A06F6A}" type="pres">
      <dgm:prSet presAssocID="{743D80D9-9DB8-47A3-965D-4A95F9814D6C}" presName="spaceRect" presStyleCnt="0"/>
      <dgm:spPr/>
    </dgm:pt>
    <dgm:pt modelId="{323DFD39-8441-43AD-B684-5FA0FD9E6FE3}" type="pres">
      <dgm:prSet presAssocID="{743D80D9-9DB8-47A3-965D-4A95F9814D6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0F42F29-1BCF-4930-9750-B700701275F3}" srcId="{59C9F525-40E5-4E94-8E32-98EF86997FDA}" destId="{743D80D9-9DB8-47A3-965D-4A95F9814D6C}" srcOrd="2" destOrd="0" parTransId="{53159B7E-C7F1-495D-96D6-A14F06EB4520}" sibTransId="{8D7A419A-714F-45B4-B097-02929574F2DD}"/>
    <dgm:cxn modelId="{43784629-E020-4E95-A88F-9950851A5CDA}" type="presOf" srcId="{743D80D9-9DB8-47A3-965D-4A95F9814D6C}" destId="{323DFD39-8441-43AD-B684-5FA0FD9E6FE3}" srcOrd="0" destOrd="0" presId="urn:microsoft.com/office/officeart/2018/5/layout/IconCircleLabelList"/>
    <dgm:cxn modelId="{B3258C3E-63D1-49D2-8A42-8811579EA0B4}" srcId="{59C9F525-40E5-4E94-8E32-98EF86997FDA}" destId="{41017E03-0D3A-4F87-B882-71FC1C53C716}" srcOrd="0" destOrd="0" parTransId="{E30814EA-8AA8-4E0B-B8BF-379B3EABCE6D}" sibTransId="{C89911EE-5D0C-4795-8C27-85D2A580F46E}"/>
    <dgm:cxn modelId="{CAFB2A70-96A5-41DF-9B60-7645789050A3}" srcId="{59C9F525-40E5-4E94-8E32-98EF86997FDA}" destId="{5016A4D2-F8F5-4631-B01B-66F81EB2940E}" srcOrd="1" destOrd="0" parTransId="{8309BA86-34C7-430C-88FE-2346D1F575D2}" sibTransId="{3178A77E-E4B3-4725-8F3B-CD82D556341F}"/>
    <dgm:cxn modelId="{B2971896-E574-4552-AEB9-844971A5CFDE}" type="presOf" srcId="{59C9F525-40E5-4E94-8E32-98EF86997FDA}" destId="{59764F4C-8C74-46CC-81A7-CE691E1FEE39}" srcOrd="0" destOrd="0" presId="urn:microsoft.com/office/officeart/2018/5/layout/IconCircleLabelList"/>
    <dgm:cxn modelId="{541831B6-CECA-4436-8260-D3D67AEFE39F}" type="presOf" srcId="{41017E03-0D3A-4F87-B882-71FC1C53C716}" destId="{E1CB7614-1D4A-4451-92F1-17B49E87D51B}" srcOrd="0" destOrd="0" presId="urn:microsoft.com/office/officeart/2018/5/layout/IconCircleLabelList"/>
    <dgm:cxn modelId="{A6EB6ABF-B774-4755-8422-B11FC1AC90E6}" type="presOf" srcId="{5016A4D2-F8F5-4631-B01B-66F81EB2940E}" destId="{8BF15B1E-379C-4378-9948-BD929DCC5227}" srcOrd="0" destOrd="0" presId="urn:microsoft.com/office/officeart/2018/5/layout/IconCircleLabelList"/>
    <dgm:cxn modelId="{7ACBAD37-9CC7-44D5-A041-1D1B1B9DC1C8}" type="presParOf" srcId="{59764F4C-8C74-46CC-81A7-CE691E1FEE39}" destId="{8E416E3A-698C-489C-B53E-2C5429116AFB}" srcOrd="0" destOrd="0" presId="urn:microsoft.com/office/officeart/2018/5/layout/IconCircleLabelList"/>
    <dgm:cxn modelId="{2B8C1809-5342-4416-89DE-6B976285FD42}" type="presParOf" srcId="{8E416E3A-698C-489C-B53E-2C5429116AFB}" destId="{A5495C91-5E3A-46DA-A49A-691EA20C5CCC}" srcOrd="0" destOrd="0" presId="urn:microsoft.com/office/officeart/2018/5/layout/IconCircleLabelList"/>
    <dgm:cxn modelId="{BF296F25-5F16-4249-94BE-AB97234EEE4E}" type="presParOf" srcId="{8E416E3A-698C-489C-B53E-2C5429116AFB}" destId="{FBC77E92-135C-47DC-ABA9-CD305A15EF3D}" srcOrd="1" destOrd="0" presId="urn:microsoft.com/office/officeart/2018/5/layout/IconCircleLabelList"/>
    <dgm:cxn modelId="{9062358A-BCDD-42AA-8297-1EF0773A4B60}" type="presParOf" srcId="{8E416E3A-698C-489C-B53E-2C5429116AFB}" destId="{9584D59A-E06A-4AD4-8275-F7F983BCFF55}" srcOrd="2" destOrd="0" presId="urn:microsoft.com/office/officeart/2018/5/layout/IconCircleLabelList"/>
    <dgm:cxn modelId="{6BB531E6-FA05-4AF4-9993-48D1BD51092C}" type="presParOf" srcId="{8E416E3A-698C-489C-B53E-2C5429116AFB}" destId="{E1CB7614-1D4A-4451-92F1-17B49E87D51B}" srcOrd="3" destOrd="0" presId="urn:microsoft.com/office/officeart/2018/5/layout/IconCircleLabelList"/>
    <dgm:cxn modelId="{BE15E1BF-1261-45AC-9959-BCDB3FBD6CD7}" type="presParOf" srcId="{59764F4C-8C74-46CC-81A7-CE691E1FEE39}" destId="{47A594F7-DA47-456F-BDFE-0F33A53D1364}" srcOrd="1" destOrd="0" presId="urn:microsoft.com/office/officeart/2018/5/layout/IconCircleLabelList"/>
    <dgm:cxn modelId="{D1CF0D0D-1BC9-408C-8CE2-D8C72933565B}" type="presParOf" srcId="{59764F4C-8C74-46CC-81A7-CE691E1FEE39}" destId="{914390DF-A997-464C-8047-0CBC677C03EB}" srcOrd="2" destOrd="0" presId="urn:microsoft.com/office/officeart/2018/5/layout/IconCircleLabelList"/>
    <dgm:cxn modelId="{82BD7098-9DAE-4B5D-BEF2-170C2D15B4D5}" type="presParOf" srcId="{914390DF-A997-464C-8047-0CBC677C03EB}" destId="{F9F96C8F-8261-4311-8889-0CAFB5E2C91F}" srcOrd="0" destOrd="0" presId="urn:microsoft.com/office/officeart/2018/5/layout/IconCircleLabelList"/>
    <dgm:cxn modelId="{B02935D8-58BA-42C9-A2BE-849EC42273DD}" type="presParOf" srcId="{914390DF-A997-464C-8047-0CBC677C03EB}" destId="{354C4FC1-AD2F-40E3-AD99-101A887DC0B9}" srcOrd="1" destOrd="0" presId="urn:microsoft.com/office/officeart/2018/5/layout/IconCircleLabelList"/>
    <dgm:cxn modelId="{23AF8DCB-C670-43B1-8714-AF707E42998F}" type="presParOf" srcId="{914390DF-A997-464C-8047-0CBC677C03EB}" destId="{EC10DDC4-AA9F-45A2-9231-B602F6E0A367}" srcOrd="2" destOrd="0" presId="urn:microsoft.com/office/officeart/2018/5/layout/IconCircleLabelList"/>
    <dgm:cxn modelId="{8FD65076-457C-41E0-A3E6-C5D93763EB2C}" type="presParOf" srcId="{914390DF-A997-464C-8047-0CBC677C03EB}" destId="{8BF15B1E-379C-4378-9948-BD929DCC5227}" srcOrd="3" destOrd="0" presId="urn:microsoft.com/office/officeart/2018/5/layout/IconCircleLabelList"/>
    <dgm:cxn modelId="{E8F412CB-2275-429D-9652-2BA2250B3D32}" type="presParOf" srcId="{59764F4C-8C74-46CC-81A7-CE691E1FEE39}" destId="{DB1A45E3-F54B-464D-BDE0-2B584ABB03D2}" srcOrd="3" destOrd="0" presId="urn:microsoft.com/office/officeart/2018/5/layout/IconCircleLabelList"/>
    <dgm:cxn modelId="{DDCCDC58-99B2-456A-B26C-614E22EF3CFD}" type="presParOf" srcId="{59764F4C-8C74-46CC-81A7-CE691E1FEE39}" destId="{2687A4F6-3DBB-4AEB-96C1-7EA3DA958E05}" srcOrd="4" destOrd="0" presId="urn:microsoft.com/office/officeart/2018/5/layout/IconCircleLabelList"/>
    <dgm:cxn modelId="{95D1D363-709B-4DB3-9ABF-3A835747FD2E}" type="presParOf" srcId="{2687A4F6-3DBB-4AEB-96C1-7EA3DA958E05}" destId="{E96E699E-76A4-48D6-899A-E1B6FDBE79A9}" srcOrd="0" destOrd="0" presId="urn:microsoft.com/office/officeart/2018/5/layout/IconCircleLabelList"/>
    <dgm:cxn modelId="{CC444FCE-FC50-452B-ACD3-3E6B8AA530E1}" type="presParOf" srcId="{2687A4F6-3DBB-4AEB-96C1-7EA3DA958E05}" destId="{7FF3C82D-FCE7-4F37-8399-189957330E04}" srcOrd="1" destOrd="0" presId="urn:microsoft.com/office/officeart/2018/5/layout/IconCircleLabelList"/>
    <dgm:cxn modelId="{C962AE11-D047-45FA-89B5-32B0F26E2687}" type="presParOf" srcId="{2687A4F6-3DBB-4AEB-96C1-7EA3DA958E05}" destId="{7D90D698-933D-4777-9E6D-435537A06F6A}" srcOrd="2" destOrd="0" presId="urn:microsoft.com/office/officeart/2018/5/layout/IconCircleLabelList"/>
    <dgm:cxn modelId="{26FBDA42-EA57-48C0-9376-487911E81ED4}" type="presParOf" srcId="{2687A4F6-3DBB-4AEB-96C1-7EA3DA958E05}" destId="{323DFD39-8441-43AD-B684-5FA0FD9E6FE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AE03A5-D200-483F-B600-F482B9655407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6F2C528-D97D-4D66-A487-F2538D8BDDC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Analyze Data: Pivot Tables</a:t>
          </a:r>
        </a:p>
      </dgm:t>
    </dgm:pt>
    <dgm:pt modelId="{CCCE3C37-0156-42B1-92E4-2A56FB27E2C3}" type="parTrans" cxnId="{2A60D7D0-E553-4CD1-847E-A7BE730411A3}">
      <dgm:prSet/>
      <dgm:spPr/>
      <dgm:t>
        <a:bodyPr/>
        <a:lstStyle/>
        <a:p>
          <a:endParaRPr lang="en-US"/>
        </a:p>
      </dgm:t>
    </dgm:pt>
    <dgm:pt modelId="{81996E3A-C7D5-4D09-A6BB-70A3EF604C15}" type="sibTrans" cxnId="{2A60D7D0-E553-4CD1-847E-A7BE730411A3}">
      <dgm:prSet/>
      <dgm:spPr/>
      <dgm:t>
        <a:bodyPr/>
        <a:lstStyle/>
        <a:p>
          <a:endParaRPr lang="en-US"/>
        </a:p>
      </dgm:t>
    </dgm:pt>
    <dgm:pt modelId="{BF3B56EF-0165-4575-9530-832C5EB4FC8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Data from Pictures</a:t>
          </a:r>
        </a:p>
      </dgm:t>
    </dgm:pt>
    <dgm:pt modelId="{15918295-7EFB-4749-8E19-1ACAA02B15DA}" type="parTrans" cxnId="{A489B509-EB3E-4F16-8D58-5F9DC3565D68}">
      <dgm:prSet/>
      <dgm:spPr/>
      <dgm:t>
        <a:bodyPr/>
        <a:lstStyle/>
        <a:p>
          <a:endParaRPr lang="en-US"/>
        </a:p>
      </dgm:t>
    </dgm:pt>
    <dgm:pt modelId="{B565EBDA-4B44-41DE-B8F8-B5E75471C3AC}" type="sibTrans" cxnId="{A489B509-EB3E-4F16-8D58-5F9DC3565D68}">
      <dgm:prSet/>
      <dgm:spPr/>
      <dgm:t>
        <a:bodyPr/>
        <a:lstStyle/>
        <a:p>
          <a:endParaRPr lang="en-US"/>
        </a:p>
      </dgm:t>
    </dgm:pt>
    <dgm:pt modelId="{EE5EF87A-AC14-409A-8BF7-CB8FCBA6CE5A}" type="pres">
      <dgm:prSet presAssocID="{A9AE03A5-D200-483F-B600-F482B9655407}" presName="root" presStyleCnt="0">
        <dgm:presLayoutVars>
          <dgm:dir/>
          <dgm:resizeHandles val="exact"/>
        </dgm:presLayoutVars>
      </dgm:prSet>
      <dgm:spPr/>
    </dgm:pt>
    <dgm:pt modelId="{9DA25B55-BA32-40BE-B64C-5175855C2FD3}" type="pres">
      <dgm:prSet presAssocID="{26F2C528-D97D-4D66-A487-F2538D8BDDC4}" presName="compNode" presStyleCnt="0"/>
      <dgm:spPr/>
    </dgm:pt>
    <dgm:pt modelId="{4CA1F0DF-DF21-4DA1-8FF7-22DA1C4FB31B}" type="pres">
      <dgm:prSet presAssocID="{26F2C528-D97D-4D66-A487-F2538D8BDDC4}" presName="iconBgRect" presStyleLbl="bgShp" presStyleIdx="0" presStyleCnt="2"/>
      <dgm:spPr/>
    </dgm:pt>
    <dgm:pt modelId="{66402BAC-3020-4AC7-AD0F-EBCECE079DF5}" type="pres">
      <dgm:prSet presAssocID="{26F2C528-D97D-4D66-A487-F2538D8BDDC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3415F150-0F05-4B2F-910F-4D3B404BFB3D}" type="pres">
      <dgm:prSet presAssocID="{26F2C528-D97D-4D66-A487-F2538D8BDDC4}" presName="spaceRect" presStyleCnt="0"/>
      <dgm:spPr/>
    </dgm:pt>
    <dgm:pt modelId="{A503F362-4026-46CB-80B7-901090B6443D}" type="pres">
      <dgm:prSet presAssocID="{26F2C528-D97D-4D66-A487-F2538D8BDDC4}" presName="textRect" presStyleLbl="revTx" presStyleIdx="0" presStyleCnt="2">
        <dgm:presLayoutVars>
          <dgm:chMax val="1"/>
          <dgm:chPref val="1"/>
        </dgm:presLayoutVars>
      </dgm:prSet>
      <dgm:spPr/>
    </dgm:pt>
    <dgm:pt modelId="{524B8BDD-2659-4F76-9CD4-B7F62CB9B10E}" type="pres">
      <dgm:prSet presAssocID="{81996E3A-C7D5-4D09-A6BB-70A3EF604C15}" presName="sibTrans" presStyleCnt="0"/>
      <dgm:spPr/>
    </dgm:pt>
    <dgm:pt modelId="{17F494F6-681D-49F2-B57B-1AE861699BA3}" type="pres">
      <dgm:prSet presAssocID="{BF3B56EF-0165-4575-9530-832C5EB4FC8C}" presName="compNode" presStyleCnt="0"/>
      <dgm:spPr/>
    </dgm:pt>
    <dgm:pt modelId="{58F4139D-5E1B-4C70-B621-B9A5B90E9EBE}" type="pres">
      <dgm:prSet presAssocID="{BF3B56EF-0165-4575-9530-832C5EB4FC8C}" presName="iconBgRect" presStyleLbl="bgShp" presStyleIdx="1" presStyleCnt="2"/>
      <dgm:spPr/>
    </dgm:pt>
    <dgm:pt modelId="{20388FBE-CD51-4BE0-980E-255E1616101F}" type="pres">
      <dgm:prSet presAssocID="{BF3B56EF-0165-4575-9530-832C5EB4FC8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mera"/>
        </a:ext>
      </dgm:extLst>
    </dgm:pt>
    <dgm:pt modelId="{98DD0270-9EB6-4727-B0D6-D98AD73B22C9}" type="pres">
      <dgm:prSet presAssocID="{BF3B56EF-0165-4575-9530-832C5EB4FC8C}" presName="spaceRect" presStyleCnt="0"/>
      <dgm:spPr/>
    </dgm:pt>
    <dgm:pt modelId="{2D9A0EB6-4A40-4BC0-BA05-421F6833DFE4}" type="pres">
      <dgm:prSet presAssocID="{BF3B56EF-0165-4575-9530-832C5EB4FC8C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489B509-EB3E-4F16-8D58-5F9DC3565D68}" srcId="{A9AE03A5-D200-483F-B600-F482B9655407}" destId="{BF3B56EF-0165-4575-9530-832C5EB4FC8C}" srcOrd="1" destOrd="0" parTransId="{15918295-7EFB-4749-8E19-1ACAA02B15DA}" sibTransId="{B565EBDA-4B44-41DE-B8F8-B5E75471C3AC}"/>
    <dgm:cxn modelId="{A3C6E04C-6E95-48F0-A13F-31AD05817BBC}" type="presOf" srcId="{BF3B56EF-0165-4575-9530-832C5EB4FC8C}" destId="{2D9A0EB6-4A40-4BC0-BA05-421F6833DFE4}" srcOrd="0" destOrd="0" presId="urn:microsoft.com/office/officeart/2018/5/layout/IconCircleLabelList"/>
    <dgm:cxn modelId="{549B7880-9F40-4AB7-BC7B-8EC2C3AD2142}" type="presOf" srcId="{A9AE03A5-D200-483F-B600-F482B9655407}" destId="{EE5EF87A-AC14-409A-8BF7-CB8FCBA6CE5A}" srcOrd="0" destOrd="0" presId="urn:microsoft.com/office/officeart/2018/5/layout/IconCircleLabelList"/>
    <dgm:cxn modelId="{5EB29988-0DD5-47DD-9E68-7A7A62D0CE64}" type="presOf" srcId="{26F2C528-D97D-4D66-A487-F2538D8BDDC4}" destId="{A503F362-4026-46CB-80B7-901090B6443D}" srcOrd="0" destOrd="0" presId="urn:microsoft.com/office/officeart/2018/5/layout/IconCircleLabelList"/>
    <dgm:cxn modelId="{2A60D7D0-E553-4CD1-847E-A7BE730411A3}" srcId="{A9AE03A5-D200-483F-B600-F482B9655407}" destId="{26F2C528-D97D-4D66-A487-F2538D8BDDC4}" srcOrd="0" destOrd="0" parTransId="{CCCE3C37-0156-42B1-92E4-2A56FB27E2C3}" sibTransId="{81996E3A-C7D5-4D09-A6BB-70A3EF604C15}"/>
    <dgm:cxn modelId="{C27FF9D0-0FCF-4227-80BF-475A2BFDD658}" type="presParOf" srcId="{EE5EF87A-AC14-409A-8BF7-CB8FCBA6CE5A}" destId="{9DA25B55-BA32-40BE-B64C-5175855C2FD3}" srcOrd="0" destOrd="0" presId="urn:microsoft.com/office/officeart/2018/5/layout/IconCircleLabelList"/>
    <dgm:cxn modelId="{B33A1A33-7C53-47CF-B5B9-B13FB1842241}" type="presParOf" srcId="{9DA25B55-BA32-40BE-B64C-5175855C2FD3}" destId="{4CA1F0DF-DF21-4DA1-8FF7-22DA1C4FB31B}" srcOrd="0" destOrd="0" presId="urn:microsoft.com/office/officeart/2018/5/layout/IconCircleLabelList"/>
    <dgm:cxn modelId="{95B4AE16-18FA-499B-B388-B4A8CD2CD288}" type="presParOf" srcId="{9DA25B55-BA32-40BE-B64C-5175855C2FD3}" destId="{66402BAC-3020-4AC7-AD0F-EBCECE079DF5}" srcOrd="1" destOrd="0" presId="urn:microsoft.com/office/officeart/2018/5/layout/IconCircleLabelList"/>
    <dgm:cxn modelId="{B6FE7B3E-DE9A-40ED-A65A-2C743F82E76F}" type="presParOf" srcId="{9DA25B55-BA32-40BE-B64C-5175855C2FD3}" destId="{3415F150-0F05-4B2F-910F-4D3B404BFB3D}" srcOrd="2" destOrd="0" presId="urn:microsoft.com/office/officeart/2018/5/layout/IconCircleLabelList"/>
    <dgm:cxn modelId="{023B2241-782C-4C22-8E7B-780FFFB2C966}" type="presParOf" srcId="{9DA25B55-BA32-40BE-B64C-5175855C2FD3}" destId="{A503F362-4026-46CB-80B7-901090B6443D}" srcOrd="3" destOrd="0" presId="urn:microsoft.com/office/officeart/2018/5/layout/IconCircleLabelList"/>
    <dgm:cxn modelId="{01BEFAAF-3384-4158-97E2-AA24E5CFB663}" type="presParOf" srcId="{EE5EF87A-AC14-409A-8BF7-CB8FCBA6CE5A}" destId="{524B8BDD-2659-4F76-9CD4-B7F62CB9B10E}" srcOrd="1" destOrd="0" presId="urn:microsoft.com/office/officeart/2018/5/layout/IconCircleLabelList"/>
    <dgm:cxn modelId="{DA8BE805-BD84-47D3-AB52-E10EC1C6DCCF}" type="presParOf" srcId="{EE5EF87A-AC14-409A-8BF7-CB8FCBA6CE5A}" destId="{17F494F6-681D-49F2-B57B-1AE861699BA3}" srcOrd="2" destOrd="0" presId="urn:microsoft.com/office/officeart/2018/5/layout/IconCircleLabelList"/>
    <dgm:cxn modelId="{2DFEC5AC-5334-4F61-A2D2-40FF2A24C389}" type="presParOf" srcId="{17F494F6-681D-49F2-B57B-1AE861699BA3}" destId="{58F4139D-5E1B-4C70-B621-B9A5B90E9EBE}" srcOrd="0" destOrd="0" presId="urn:microsoft.com/office/officeart/2018/5/layout/IconCircleLabelList"/>
    <dgm:cxn modelId="{165E3EB7-53E1-41B8-9A13-8FE0D188B808}" type="presParOf" srcId="{17F494F6-681D-49F2-B57B-1AE861699BA3}" destId="{20388FBE-CD51-4BE0-980E-255E1616101F}" srcOrd="1" destOrd="0" presId="urn:microsoft.com/office/officeart/2018/5/layout/IconCircleLabelList"/>
    <dgm:cxn modelId="{BBB4A428-08E4-4885-A8AD-364C04A63BDF}" type="presParOf" srcId="{17F494F6-681D-49F2-B57B-1AE861699BA3}" destId="{98DD0270-9EB6-4727-B0D6-D98AD73B22C9}" srcOrd="2" destOrd="0" presId="urn:microsoft.com/office/officeart/2018/5/layout/IconCircleLabelList"/>
    <dgm:cxn modelId="{CE7C8334-B9F6-4395-A07F-C1B5450288E6}" type="presParOf" srcId="{17F494F6-681D-49F2-B57B-1AE861699BA3}" destId="{2D9A0EB6-4A40-4BC0-BA05-421F6833DFE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33D251-785F-4EDC-BC5D-7BF0B6312C00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BE205AB-823D-4641-921A-6137551E019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Transcribing</a:t>
          </a:r>
          <a:r>
            <a:rPr lang="en-US" dirty="0">
              <a:latin typeface="Calibri Light" panose="020F0302020204030204"/>
            </a:rPr>
            <a:t>/Translating</a:t>
          </a:r>
          <a:r>
            <a:rPr lang="en-US" dirty="0"/>
            <a:t> in Word</a:t>
          </a:r>
        </a:p>
      </dgm:t>
    </dgm:pt>
    <dgm:pt modelId="{E55F4B32-0625-48DD-8965-364AFEA82DE2}" type="parTrans" cxnId="{38795D4C-19B9-474E-A357-D3CBA17FCE59}">
      <dgm:prSet/>
      <dgm:spPr/>
      <dgm:t>
        <a:bodyPr/>
        <a:lstStyle/>
        <a:p>
          <a:endParaRPr lang="en-US"/>
        </a:p>
      </dgm:t>
    </dgm:pt>
    <dgm:pt modelId="{3A95D561-4EB9-42A4-BD2A-88EEF2FA7382}" type="sibTrans" cxnId="{38795D4C-19B9-474E-A357-D3CBA17FCE59}">
      <dgm:prSet/>
      <dgm:spPr/>
      <dgm:t>
        <a:bodyPr/>
        <a:lstStyle/>
        <a:p>
          <a:endParaRPr lang="en-US"/>
        </a:p>
      </dgm:t>
    </dgm:pt>
    <dgm:pt modelId="{7AB398FF-D6B1-4883-B805-548768AAF75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Calibri Light" panose="020F0302020204030204"/>
            </a:rPr>
            <a:t>Word Designer</a:t>
          </a:r>
          <a:endParaRPr lang="en-US" dirty="0"/>
        </a:p>
      </dgm:t>
    </dgm:pt>
    <dgm:pt modelId="{D25AF57A-7024-4097-8FF2-DBE060E05DE9}" type="parTrans" cxnId="{3DC93F9D-DDA7-45B2-B561-816BCB9DABCC}">
      <dgm:prSet/>
      <dgm:spPr/>
      <dgm:t>
        <a:bodyPr/>
        <a:lstStyle/>
        <a:p>
          <a:endParaRPr lang="en-US"/>
        </a:p>
      </dgm:t>
    </dgm:pt>
    <dgm:pt modelId="{E0BB3F7C-0FAE-47CB-8087-F0B56666CCF9}" type="sibTrans" cxnId="{3DC93F9D-DDA7-45B2-B561-816BCB9DABCC}">
      <dgm:prSet/>
      <dgm:spPr/>
      <dgm:t>
        <a:bodyPr/>
        <a:lstStyle/>
        <a:p>
          <a:endParaRPr lang="en-US"/>
        </a:p>
      </dgm:t>
    </dgm:pt>
    <dgm:pt modelId="{3D02FAD4-E84D-4D61-AD75-7822FAF8071E}" type="pres">
      <dgm:prSet presAssocID="{9F33D251-785F-4EDC-BC5D-7BF0B6312C00}" presName="root" presStyleCnt="0">
        <dgm:presLayoutVars>
          <dgm:dir/>
          <dgm:resizeHandles val="exact"/>
        </dgm:presLayoutVars>
      </dgm:prSet>
      <dgm:spPr/>
    </dgm:pt>
    <dgm:pt modelId="{5CC17E71-EAB7-42ED-8F9A-64B0E7FDF2DE}" type="pres">
      <dgm:prSet presAssocID="{EBE205AB-823D-4641-921A-6137551E0197}" presName="compNode" presStyleCnt="0"/>
      <dgm:spPr/>
    </dgm:pt>
    <dgm:pt modelId="{BEE3311D-D268-496A-AEAF-FC041AF3FB7A}" type="pres">
      <dgm:prSet presAssocID="{EBE205AB-823D-4641-921A-6137551E0197}" presName="iconBgRect" presStyleLbl="bgShp" presStyleIdx="0" presStyleCnt="2"/>
      <dgm:spPr/>
    </dgm:pt>
    <dgm:pt modelId="{6340ED47-4854-42AC-8610-84AAE18977DB}" type="pres">
      <dgm:prSet presAssocID="{EBE205AB-823D-4641-921A-6137551E019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reless"/>
        </a:ext>
      </dgm:extLst>
    </dgm:pt>
    <dgm:pt modelId="{84D9D894-0D44-4737-A655-628AFA584E7E}" type="pres">
      <dgm:prSet presAssocID="{EBE205AB-823D-4641-921A-6137551E0197}" presName="spaceRect" presStyleCnt="0"/>
      <dgm:spPr/>
    </dgm:pt>
    <dgm:pt modelId="{FE9B2E67-0ACA-45EE-8F71-845D72B4253E}" type="pres">
      <dgm:prSet presAssocID="{EBE205AB-823D-4641-921A-6137551E0197}" presName="textRect" presStyleLbl="revTx" presStyleIdx="0" presStyleCnt="2">
        <dgm:presLayoutVars>
          <dgm:chMax val="1"/>
          <dgm:chPref val="1"/>
        </dgm:presLayoutVars>
      </dgm:prSet>
      <dgm:spPr/>
    </dgm:pt>
    <dgm:pt modelId="{D0313947-257C-45B9-A2F0-EA065B463F2F}" type="pres">
      <dgm:prSet presAssocID="{3A95D561-4EB9-42A4-BD2A-88EEF2FA7382}" presName="sibTrans" presStyleCnt="0"/>
      <dgm:spPr/>
    </dgm:pt>
    <dgm:pt modelId="{022724BA-3B35-426B-8A37-2A294CF6F94B}" type="pres">
      <dgm:prSet presAssocID="{7AB398FF-D6B1-4883-B805-548768AAF751}" presName="compNode" presStyleCnt="0"/>
      <dgm:spPr/>
    </dgm:pt>
    <dgm:pt modelId="{3C513980-4390-4638-9C13-D03B04634209}" type="pres">
      <dgm:prSet presAssocID="{7AB398FF-D6B1-4883-B805-548768AAF751}" presName="iconBgRect" presStyleLbl="bgShp" presStyleIdx="1" presStyleCnt="2"/>
      <dgm:spPr/>
    </dgm:pt>
    <dgm:pt modelId="{26E7DA18-E5FF-45D0-87BC-0C297DA309D5}" type="pres">
      <dgm:prSet presAssocID="{7AB398FF-D6B1-4883-B805-548768AAF75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65433547-534F-4304-B397-1A54DAA72888}" type="pres">
      <dgm:prSet presAssocID="{7AB398FF-D6B1-4883-B805-548768AAF751}" presName="spaceRect" presStyleCnt="0"/>
      <dgm:spPr/>
    </dgm:pt>
    <dgm:pt modelId="{74AFFC74-9357-4FEA-86E1-20A3C4B4E514}" type="pres">
      <dgm:prSet presAssocID="{7AB398FF-D6B1-4883-B805-548768AAF751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C7934401-E4CE-465E-A539-ECECA5E74E09}" type="presOf" srcId="{7AB398FF-D6B1-4883-B805-548768AAF751}" destId="{74AFFC74-9357-4FEA-86E1-20A3C4B4E514}" srcOrd="0" destOrd="0" presId="urn:microsoft.com/office/officeart/2018/5/layout/IconCircleLabelList"/>
    <dgm:cxn modelId="{38795D4C-19B9-474E-A357-D3CBA17FCE59}" srcId="{9F33D251-785F-4EDC-BC5D-7BF0B6312C00}" destId="{EBE205AB-823D-4641-921A-6137551E0197}" srcOrd="0" destOrd="0" parTransId="{E55F4B32-0625-48DD-8965-364AFEA82DE2}" sibTransId="{3A95D561-4EB9-42A4-BD2A-88EEF2FA7382}"/>
    <dgm:cxn modelId="{D59DE274-F821-4506-A7FA-F550DC6225CA}" type="presOf" srcId="{9F33D251-785F-4EDC-BC5D-7BF0B6312C00}" destId="{3D02FAD4-E84D-4D61-AD75-7822FAF8071E}" srcOrd="0" destOrd="0" presId="urn:microsoft.com/office/officeart/2018/5/layout/IconCircleLabelList"/>
    <dgm:cxn modelId="{3DC93F9D-DDA7-45B2-B561-816BCB9DABCC}" srcId="{9F33D251-785F-4EDC-BC5D-7BF0B6312C00}" destId="{7AB398FF-D6B1-4883-B805-548768AAF751}" srcOrd="1" destOrd="0" parTransId="{D25AF57A-7024-4097-8FF2-DBE060E05DE9}" sibTransId="{E0BB3F7C-0FAE-47CB-8087-F0B56666CCF9}"/>
    <dgm:cxn modelId="{49BA90AE-5D43-468C-8B61-4634AC0D9B2C}" type="presOf" srcId="{EBE205AB-823D-4641-921A-6137551E0197}" destId="{FE9B2E67-0ACA-45EE-8F71-845D72B4253E}" srcOrd="0" destOrd="0" presId="urn:microsoft.com/office/officeart/2018/5/layout/IconCircleLabelList"/>
    <dgm:cxn modelId="{02BC3908-F7D5-475C-8640-1DC4F38CF85E}" type="presParOf" srcId="{3D02FAD4-E84D-4D61-AD75-7822FAF8071E}" destId="{5CC17E71-EAB7-42ED-8F9A-64B0E7FDF2DE}" srcOrd="0" destOrd="0" presId="urn:microsoft.com/office/officeart/2018/5/layout/IconCircleLabelList"/>
    <dgm:cxn modelId="{9CA38995-BD7C-4BD4-85F0-4A3E551BE196}" type="presParOf" srcId="{5CC17E71-EAB7-42ED-8F9A-64B0E7FDF2DE}" destId="{BEE3311D-D268-496A-AEAF-FC041AF3FB7A}" srcOrd="0" destOrd="0" presId="urn:microsoft.com/office/officeart/2018/5/layout/IconCircleLabelList"/>
    <dgm:cxn modelId="{42DC866D-8F44-4515-A31A-11FF710383A6}" type="presParOf" srcId="{5CC17E71-EAB7-42ED-8F9A-64B0E7FDF2DE}" destId="{6340ED47-4854-42AC-8610-84AAE18977DB}" srcOrd="1" destOrd="0" presId="urn:microsoft.com/office/officeart/2018/5/layout/IconCircleLabelList"/>
    <dgm:cxn modelId="{995E6C5B-74CF-447D-8600-95204F9AF590}" type="presParOf" srcId="{5CC17E71-EAB7-42ED-8F9A-64B0E7FDF2DE}" destId="{84D9D894-0D44-4737-A655-628AFA584E7E}" srcOrd="2" destOrd="0" presId="urn:microsoft.com/office/officeart/2018/5/layout/IconCircleLabelList"/>
    <dgm:cxn modelId="{795DB476-041E-4289-AA0C-B25E5ACA8EAB}" type="presParOf" srcId="{5CC17E71-EAB7-42ED-8F9A-64B0E7FDF2DE}" destId="{FE9B2E67-0ACA-45EE-8F71-845D72B4253E}" srcOrd="3" destOrd="0" presId="urn:microsoft.com/office/officeart/2018/5/layout/IconCircleLabelList"/>
    <dgm:cxn modelId="{F4C1EBB7-E07D-4DED-A4F5-4FA96889A4F0}" type="presParOf" srcId="{3D02FAD4-E84D-4D61-AD75-7822FAF8071E}" destId="{D0313947-257C-45B9-A2F0-EA065B463F2F}" srcOrd="1" destOrd="0" presId="urn:microsoft.com/office/officeart/2018/5/layout/IconCircleLabelList"/>
    <dgm:cxn modelId="{083A3B83-CFD5-4F4A-9FAF-43DBF3A9B3DA}" type="presParOf" srcId="{3D02FAD4-E84D-4D61-AD75-7822FAF8071E}" destId="{022724BA-3B35-426B-8A37-2A294CF6F94B}" srcOrd="2" destOrd="0" presId="urn:microsoft.com/office/officeart/2018/5/layout/IconCircleLabelList"/>
    <dgm:cxn modelId="{34946443-699C-4FAE-8C9E-3717EDE27FB7}" type="presParOf" srcId="{022724BA-3B35-426B-8A37-2A294CF6F94B}" destId="{3C513980-4390-4638-9C13-D03B04634209}" srcOrd="0" destOrd="0" presId="urn:microsoft.com/office/officeart/2018/5/layout/IconCircleLabelList"/>
    <dgm:cxn modelId="{621CA1E7-1C4E-4267-8879-D5D1B0755EF5}" type="presParOf" srcId="{022724BA-3B35-426B-8A37-2A294CF6F94B}" destId="{26E7DA18-E5FF-45D0-87BC-0C297DA309D5}" srcOrd="1" destOrd="0" presId="urn:microsoft.com/office/officeart/2018/5/layout/IconCircleLabelList"/>
    <dgm:cxn modelId="{1646FBC1-CEF4-45E6-84FF-81A86E44F532}" type="presParOf" srcId="{022724BA-3B35-426B-8A37-2A294CF6F94B}" destId="{65433547-534F-4304-B397-1A54DAA72888}" srcOrd="2" destOrd="0" presId="urn:microsoft.com/office/officeart/2018/5/layout/IconCircleLabelList"/>
    <dgm:cxn modelId="{931DF4A8-4B06-4E4E-A2B5-9841B37032C3}" type="presParOf" srcId="{022724BA-3B35-426B-8A37-2A294CF6F94B}" destId="{74AFFC74-9357-4FEA-86E1-20A3C4B4E51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A2CBF-0FAE-4E1E-853C-19261F0A39A7}">
      <dsp:nvSpPr>
        <dsp:cNvPr id="0" name=""/>
        <dsp:cNvSpPr/>
      </dsp:nvSpPr>
      <dsp:spPr>
        <a:xfrm>
          <a:off x="78581" y="491"/>
          <a:ext cx="3094136" cy="18564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libri Light" panose="020F0302020204030204"/>
            </a:rPr>
            <a:t>60% of higher ed leaders and faculty say their institutions regularly use AI tools</a:t>
          </a:r>
        </a:p>
      </dsp:txBody>
      <dsp:txXfrm>
        <a:off x="78581" y="491"/>
        <a:ext cx="3094136" cy="1856482"/>
      </dsp:txXfrm>
    </dsp:sp>
    <dsp:sp modelId="{9597BD12-1886-46BF-9A04-34EA35DD2694}">
      <dsp:nvSpPr>
        <dsp:cNvPr id="0" name=""/>
        <dsp:cNvSpPr/>
      </dsp:nvSpPr>
      <dsp:spPr>
        <a:xfrm>
          <a:off x="3482131" y="491"/>
          <a:ext cx="3094136" cy="18564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libri Light" panose="020F0302020204030204"/>
            </a:rPr>
            <a:t>79% express positive feelings about using AI tools in the classroom</a:t>
          </a:r>
          <a:endParaRPr lang="en-US" sz="2400" kern="1200"/>
        </a:p>
      </dsp:txBody>
      <dsp:txXfrm>
        <a:off x="3482131" y="491"/>
        <a:ext cx="3094136" cy="1856482"/>
      </dsp:txXfrm>
    </dsp:sp>
    <dsp:sp modelId="{441F0849-4546-4FC0-AAE2-4DB097EFFB31}">
      <dsp:nvSpPr>
        <dsp:cNvPr id="0" name=""/>
        <dsp:cNvSpPr/>
      </dsp:nvSpPr>
      <dsp:spPr>
        <a:xfrm>
          <a:off x="6885682" y="491"/>
          <a:ext cx="3094136" cy="18564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libri Light" panose="020F0302020204030204"/>
            </a:rPr>
            <a:t>Shifts are happening from AI detection to transparency in use</a:t>
          </a:r>
        </a:p>
      </dsp:txBody>
      <dsp:txXfrm>
        <a:off x="6885682" y="491"/>
        <a:ext cx="3094136" cy="1856482"/>
      </dsp:txXfrm>
    </dsp:sp>
    <dsp:sp modelId="{93531169-8ABB-4888-8D8B-FFC7958B1C04}">
      <dsp:nvSpPr>
        <dsp:cNvPr id="0" name=""/>
        <dsp:cNvSpPr/>
      </dsp:nvSpPr>
      <dsp:spPr>
        <a:xfrm>
          <a:off x="3482131" y="2166386"/>
          <a:ext cx="3094136" cy="18564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libri Light" panose="020F0302020204030204"/>
            </a:rPr>
            <a:t>A 2023 study predicted a 35-47% salary increase for those who can use AI to excel</a:t>
          </a:r>
        </a:p>
      </dsp:txBody>
      <dsp:txXfrm>
        <a:off x="3482131" y="2166386"/>
        <a:ext cx="3094136" cy="1856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1C73F-5B9E-4CFA-9D4A-5B236402F8BE}">
      <dsp:nvSpPr>
        <dsp:cNvPr id="0" name=""/>
        <dsp:cNvSpPr/>
      </dsp:nvSpPr>
      <dsp:spPr>
        <a:xfrm>
          <a:off x="1227" y="415897"/>
          <a:ext cx="4309690" cy="273665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832D21C-F68D-43DC-B9A5-CE30400D5A44}">
      <dsp:nvSpPr>
        <dsp:cNvPr id="0" name=""/>
        <dsp:cNvSpPr/>
      </dsp:nvSpPr>
      <dsp:spPr>
        <a:xfrm>
          <a:off x="480082" y="870809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Calibri Light" panose="020F0302020204030204"/>
              <a:ea typeface="Calibri"/>
              <a:cs typeface="Calibri"/>
            </a:rPr>
            <a:t>Assistants: </a:t>
          </a:r>
          <a:br>
            <a:rPr lang="en-US" sz="4000" kern="1200" dirty="0">
              <a:latin typeface="Calibri Light" panose="020F0302020204030204"/>
              <a:ea typeface="Calibri"/>
              <a:cs typeface="Calibri"/>
            </a:rPr>
          </a:br>
          <a:r>
            <a:rPr lang="en-US" sz="4000" kern="1200" dirty="0">
              <a:latin typeface="Calibri Light" panose="020F0302020204030204"/>
              <a:ea typeface="Calibri"/>
              <a:cs typeface="Calibri"/>
            </a:rPr>
            <a:t>Otter.ai and Claude</a:t>
          </a:r>
        </a:p>
      </dsp:txBody>
      <dsp:txXfrm>
        <a:off x="560236" y="950963"/>
        <a:ext cx="4149382" cy="2576345"/>
      </dsp:txXfrm>
    </dsp:sp>
    <dsp:sp modelId="{12947EC6-35FA-4DB4-A5F8-54FDDF7E00F5}">
      <dsp:nvSpPr>
        <dsp:cNvPr id="0" name=""/>
        <dsp:cNvSpPr/>
      </dsp:nvSpPr>
      <dsp:spPr>
        <a:xfrm>
          <a:off x="5268627" y="415897"/>
          <a:ext cx="4309690" cy="273665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68B1193-C06B-4140-98A9-A12090006FF0}">
      <dsp:nvSpPr>
        <dsp:cNvPr id="0" name=""/>
        <dsp:cNvSpPr/>
      </dsp:nvSpPr>
      <dsp:spPr>
        <a:xfrm>
          <a:off x="5747481" y="870809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Calibri"/>
              <a:ea typeface="Calibri"/>
              <a:cs typeface="Calibri"/>
            </a:rPr>
            <a:t>Maximizing Integrated Features: </a:t>
          </a:r>
          <a:br>
            <a:rPr lang="en-US" sz="4000" kern="1200" dirty="0">
              <a:latin typeface="Calibri"/>
              <a:ea typeface="Calibri"/>
              <a:cs typeface="Calibri"/>
            </a:rPr>
          </a:br>
          <a:r>
            <a:rPr lang="en-US" sz="4000" kern="1200" dirty="0">
              <a:latin typeface="Calibri"/>
              <a:ea typeface="Calibri"/>
              <a:cs typeface="Calibri"/>
            </a:rPr>
            <a:t>Office Products</a:t>
          </a:r>
          <a:endParaRPr lang="en-US" sz="4000" kern="1200" dirty="0">
            <a:latin typeface="Calibri Light" panose="020F0302020204030204"/>
            <a:ea typeface="Calibri"/>
            <a:cs typeface="Calibri"/>
          </a:endParaRPr>
        </a:p>
      </dsp:txBody>
      <dsp:txXfrm>
        <a:off x="5827635" y="950963"/>
        <a:ext cx="4149382" cy="25763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F2323-A6A5-46D7-BD38-CEEEB8054495}">
      <dsp:nvSpPr>
        <dsp:cNvPr id="0" name=""/>
        <dsp:cNvSpPr/>
      </dsp:nvSpPr>
      <dsp:spPr>
        <a:xfrm>
          <a:off x="11584" y="317524"/>
          <a:ext cx="2546490" cy="763947"/>
        </a:xfrm>
        <a:prstGeom prst="chevron">
          <a:avLst>
            <a:gd name="adj" fmla="val 3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326" tIns="94326" rIns="94326" bIns="9432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Give</a:t>
          </a:r>
        </a:p>
      </dsp:txBody>
      <dsp:txXfrm>
        <a:off x="240768" y="317524"/>
        <a:ext cx="2088122" cy="763947"/>
      </dsp:txXfrm>
    </dsp:sp>
    <dsp:sp modelId="{DEBCAB40-1063-45F4-A61B-C4F98B308A53}">
      <dsp:nvSpPr>
        <dsp:cNvPr id="0" name=""/>
        <dsp:cNvSpPr/>
      </dsp:nvSpPr>
      <dsp:spPr>
        <a:xfrm>
          <a:off x="11584" y="1081471"/>
          <a:ext cx="2317305" cy="262436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119" tIns="183119" rIns="183119" bIns="366237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Give it a role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College </a:t>
          </a:r>
          <a:r>
            <a:rPr lang="en-US" sz="1600" kern="1200" dirty="0">
              <a:latin typeface="Calibri Light" panose="020F0302020204030204"/>
            </a:rPr>
            <a:t>student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alibri Light" panose="020F0302020204030204"/>
            </a:rPr>
            <a:t>Job applicant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Accountant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Researcher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Assistant</a:t>
          </a:r>
        </a:p>
      </dsp:txBody>
      <dsp:txXfrm>
        <a:off x="11584" y="1081471"/>
        <a:ext cx="2317305" cy="2624363"/>
      </dsp:txXfrm>
    </dsp:sp>
    <dsp:sp modelId="{D547F625-BF92-4A6A-AFED-B98712A9022D}">
      <dsp:nvSpPr>
        <dsp:cNvPr id="0" name=""/>
        <dsp:cNvSpPr/>
      </dsp:nvSpPr>
      <dsp:spPr>
        <a:xfrm>
          <a:off x="2507831" y="317524"/>
          <a:ext cx="2546490" cy="763947"/>
        </a:xfrm>
        <a:prstGeom prst="chevron">
          <a:avLst>
            <a:gd name="adj" fmla="val 30000"/>
          </a:avLst>
        </a:prstGeom>
        <a:solidFill>
          <a:schemeClr val="accent4">
            <a:hueOff val="-3289330"/>
            <a:satOff val="27641"/>
            <a:lumOff val="10458"/>
            <a:alphaOff val="0"/>
          </a:schemeClr>
        </a:solidFill>
        <a:ln w="15875" cap="flat" cmpd="sng" algn="ctr">
          <a:solidFill>
            <a:schemeClr val="accent4">
              <a:hueOff val="-3289330"/>
              <a:satOff val="27641"/>
              <a:lumOff val="10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326" tIns="94326" rIns="94326" bIns="9432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Define</a:t>
          </a:r>
        </a:p>
      </dsp:txBody>
      <dsp:txXfrm>
        <a:off x="2737015" y="317524"/>
        <a:ext cx="2088122" cy="763947"/>
      </dsp:txXfrm>
    </dsp:sp>
    <dsp:sp modelId="{CD4B6AE4-1975-400B-A406-A5D97BED1F5E}">
      <dsp:nvSpPr>
        <dsp:cNvPr id="0" name=""/>
        <dsp:cNvSpPr/>
      </dsp:nvSpPr>
      <dsp:spPr>
        <a:xfrm>
          <a:off x="2507831" y="1081471"/>
          <a:ext cx="2317305" cy="2624363"/>
        </a:xfrm>
        <a:prstGeom prst="rect">
          <a:avLst/>
        </a:prstGeom>
        <a:solidFill>
          <a:schemeClr val="accent4">
            <a:tint val="40000"/>
            <a:alpha val="90000"/>
            <a:hueOff val="-3558156"/>
            <a:satOff val="32690"/>
            <a:lumOff val="3034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-3558156"/>
              <a:satOff val="32690"/>
              <a:lumOff val="30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119" tIns="183119" rIns="183119" bIns="366237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Define a goal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Write an email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Proofread my writing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Compose a thank you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Create a social media post</a:t>
          </a:r>
        </a:p>
      </dsp:txBody>
      <dsp:txXfrm>
        <a:off x="2507831" y="1081471"/>
        <a:ext cx="2317305" cy="2624363"/>
      </dsp:txXfrm>
    </dsp:sp>
    <dsp:sp modelId="{E5ED2416-09BE-4E8E-9AAC-76018EDBC9FC}">
      <dsp:nvSpPr>
        <dsp:cNvPr id="0" name=""/>
        <dsp:cNvSpPr/>
      </dsp:nvSpPr>
      <dsp:spPr>
        <a:xfrm>
          <a:off x="5004078" y="317524"/>
          <a:ext cx="2546490" cy="763947"/>
        </a:xfrm>
        <a:prstGeom prst="chevron">
          <a:avLst>
            <a:gd name="adj" fmla="val 30000"/>
          </a:avLst>
        </a:prstGeom>
        <a:solidFill>
          <a:schemeClr val="accent4">
            <a:hueOff val="-6578659"/>
            <a:satOff val="55283"/>
            <a:lumOff val="20915"/>
            <a:alphaOff val="0"/>
          </a:schemeClr>
        </a:solidFill>
        <a:ln w="15875" cap="flat" cmpd="sng" algn="ctr">
          <a:solidFill>
            <a:schemeClr val="accent4">
              <a:hueOff val="-6578659"/>
              <a:satOff val="55283"/>
              <a:lumOff val="20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326" tIns="94326" rIns="94326" bIns="9432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Set</a:t>
          </a:r>
        </a:p>
      </dsp:txBody>
      <dsp:txXfrm>
        <a:off x="5233262" y="317524"/>
        <a:ext cx="2088122" cy="763947"/>
      </dsp:txXfrm>
    </dsp:sp>
    <dsp:sp modelId="{32266DED-A0B9-42CA-9C76-915A85ABF4A4}">
      <dsp:nvSpPr>
        <dsp:cNvPr id="0" name=""/>
        <dsp:cNvSpPr/>
      </dsp:nvSpPr>
      <dsp:spPr>
        <a:xfrm>
          <a:off x="5004078" y="1081471"/>
          <a:ext cx="2317305" cy="2624363"/>
        </a:xfrm>
        <a:prstGeom prst="rect">
          <a:avLst/>
        </a:prstGeom>
        <a:solidFill>
          <a:schemeClr val="accent4">
            <a:tint val="40000"/>
            <a:alpha val="90000"/>
            <a:hueOff val="-7116311"/>
            <a:satOff val="65379"/>
            <a:lumOff val="6069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-7116311"/>
              <a:satOff val="65379"/>
              <a:lumOff val="60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119" tIns="183119" rIns="183119" bIns="366237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Set Restrictions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Use a formal tone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Add detail/make </a:t>
          </a:r>
          <a:r>
            <a:rPr lang="en-US" sz="1600" kern="1200" dirty="0">
              <a:latin typeface="Calibri Light" panose="020F0302020204030204"/>
            </a:rPr>
            <a:t>concise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Be professional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Use a variety of sentence structures</a:t>
          </a:r>
        </a:p>
      </dsp:txBody>
      <dsp:txXfrm>
        <a:off x="5004078" y="1081471"/>
        <a:ext cx="2317305" cy="2624363"/>
      </dsp:txXfrm>
    </dsp:sp>
    <dsp:sp modelId="{789DFF67-15FE-4059-A528-2BDC52D2C3B1}">
      <dsp:nvSpPr>
        <dsp:cNvPr id="0" name=""/>
        <dsp:cNvSpPr/>
      </dsp:nvSpPr>
      <dsp:spPr>
        <a:xfrm>
          <a:off x="7500325" y="317524"/>
          <a:ext cx="2546490" cy="763947"/>
        </a:xfrm>
        <a:prstGeom prst="chevron">
          <a:avLst>
            <a:gd name="adj" fmla="val 30000"/>
          </a:avLst>
        </a:prstGeom>
        <a:solidFill>
          <a:schemeClr val="accent4">
            <a:hueOff val="-9867989"/>
            <a:satOff val="82924"/>
            <a:lumOff val="31373"/>
            <a:alphaOff val="0"/>
          </a:schemeClr>
        </a:solidFill>
        <a:ln w="15875" cap="flat" cmpd="sng" algn="ctr">
          <a:solidFill>
            <a:schemeClr val="accent4">
              <a:hueOff val="-9867989"/>
              <a:satOff val="82924"/>
              <a:lumOff val="3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326" tIns="94326" rIns="94326" bIns="94326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alibri Light" panose="020F0302020204030204"/>
            </a:rPr>
            <a:t>Name</a:t>
          </a:r>
          <a:endParaRPr lang="en-US" sz="2800" kern="1200" dirty="0"/>
        </a:p>
      </dsp:txBody>
      <dsp:txXfrm>
        <a:off x="7729509" y="317524"/>
        <a:ext cx="2088122" cy="763947"/>
      </dsp:txXfrm>
    </dsp:sp>
    <dsp:sp modelId="{6E848C8F-2D7D-4B0B-BF87-E2F424560FF6}">
      <dsp:nvSpPr>
        <dsp:cNvPr id="0" name=""/>
        <dsp:cNvSpPr/>
      </dsp:nvSpPr>
      <dsp:spPr>
        <a:xfrm>
          <a:off x="7500325" y="1081471"/>
          <a:ext cx="2317305" cy="2624363"/>
        </a:xfrm>
        <a:prstGeom prst="rect">
          <a:avLst/>
        </a:prstGeom>
        <a:solidFill>
          <a:schemeClr val="accent4">
            <a:tint val="40000"/>
            <a:alpha val="90000"/>
            <a:hueOff val="-10674467"/>
            <a:satOff val="98069"/>
            <a:lumOff val="9103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-10674467"/>
              <a:satOff val="98069"/>
              <a:lumOff val="91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119" tIns="183119" rIns="183119" bIns="366237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Name</a:t>
          </a:r>
          <a:r>
            <a:rPr lang="en-US" sz="2000" kern="1200" dirty="0"/>
            <a:t> a format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Answer in bullet points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Use emojis (don't use emojis)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Include a table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Create a single paragraph</a:t>
          </a:r>
        </a:p>
      </dsp:txBody>
      <dsp:txXfrm>
        <a:off x="7500325" y="1081471"/>
        <a:ext cx="2317305" cy="26243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95C91-5E3A-46DA-A49A-691EA20C5CCC}">
      <dsp:nvSpPr>
        <dsp:cNvPr id="0" name=""/>
        <dsp:cNvSpPr/>
      </dsp:nvSpPr>
      <dsp:spPr>
        <a:xfrm>
          <a:off x="616949" y="459179"/>
          <a:ext cx="1818562" cy="1818562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C77E92-135C-47DC-ABA9-CD305A15EF3D}">
      <dsp:nvSpPr>
        <dsp:cNvPr id="0" name=""/>
        <dsp:cNvSpPr/>
      </dsp:nvSpPr>
      <dsp:spPr>
        <a:xfrm>
          <a:off x="1004512" y="846742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CB7614-1D4A-4451-92F1-17B49E87D51B}">
      <dsp:nvSpPr>
        <dsp:cNvPr id="0" name=""/>
        <dsp:cNvSpPr/>
      </dsp:nvSpPr>
      <dsp:spPr>
        <a:xfrm>
          <a:off x="35606" y="284418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Summarizing documents</a:t>
          </a:r>
        </a:p>
      </dsp:txBody>
      <dsp:txXfrm>
        <a:off x="35606" y="2844180"/>
        <a:ext cx="2981250" cy="720000"/>
      </dsp:txXfrm>
    </dsp:sp>
    <dsp:sp modelId="{F9F96C8F-8261-4311-8889-0CAFB5E2C91F}">
      <dsp:nvSpPr>
        <dsp:cNvPr id="0" name=""/>
        <dsp:cNvSpPr/>
      </dsp:nvSpPr>
      <dsp:spPr>
        <a:xfrm>
          <a:off x="4119918" y="459179"/>
          <a:ext cx="1818562" cy="1818562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4C4FC1-AD2F-40E3-AD99-101A887DC0B9}">
      <dsp:nvSpPr>
        <dsp:cNvPr id="0" name=""/>
        <dsp:cNvSpPr/>
      </dsp:nvSpPr>
      <dsp:spPr>
        <a:xfrm>
          <a:off x="4507481" y="846742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F15B1E-379C-4378-9948-BD929DCC5227}">
      <dsp:nvSpPr>
        <dsp:cNvPr id="0" name=""/>
        <dsp:cNvSpPr/>
      </dsp:nvSpPr>
      <dsp:spPr>
        <a:xfrm>
          <a:off x="3538574" y="284418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Editing documents</a:t>
          </a:r>
        </a:p>
      </dsp:txBody>
      <dsp:txXfrm>
        <a:off x="3538574" y="2844180"/>
        <a:ext cx="2981250" cy="720000"/>
      </dsp:txXfrm>
    </dsp:sp>
    <dsp:sp modelId="{E96E699E-76A4-48D6-899A-E1B6FDBE79A9}">
      <dsp:nvSpPr>
        <dsp:cNvPr id="0" name=""/>
        <dsp:cNvSpPr/>
      </dsp:nvSpPr>
      <dsp:spPr>
        <a:xfrm>
          <a:off x="7622887" y="459179"/>
          <a:ext cx="1818562" cy="1818562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F3C82D-FCE7-4F37-8399-189957330E04}">
      <dsp:nvSpPr>
        <dsp:cNvPr id="0" name=""/>
        <dsp:cNvSpPr/>
      </dsp:nvSpPr>
      <dsp:spPr>
        <a:xfrm>
          <a:off x="8010450" y="84674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3DFD39-8441-43AD-B684-5FA0FD9E6FE3}">
      <dsp:nvSpPr>
        <dsp:cNvPr id="0" name=""/>
        <dsp:cNvSpPr/>
      </dsp:nvSpPr>
      <dsp:spPr>
        <a:xfrm>
          <a:off x="7041543" y="284418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Draft from a document</a:t>
          </a:r>
        </a:p>
      </dsp:txBody>
      <dsp:txXfrm>
        <a:off x="7041543" y="2844180"/>
        <a:ext cx="29812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A1F0DF-DF21-4DA1-8FF7-22DA1C4FB31B}">
      <dsp:nvSpPr>
        <dsp:cNvPr id="0" name=""/>
        <dsp:cNvSpPr/>
      </dsp:nvSpPr>
      <dsp:spPr>
        <a:xfrm>
          <a:off x="1816199" y="211679"/>
          <a:ext cx="2196000" cy="219600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402BAC-3020-4AC7-AD0F-EBCECE079DF5}">
      <dsp:nvSpPr>
        <dsp:cNvPr id="0" name=""/>
        <dsp:cNvSpPr/>
      </dsp:nvSpPr>
      <dsp:spPr>
        <a:xfrm>
          <a:off x="2284199" y="679680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03F362-4026-46CB-80B7-901090B6443D}">
      <dsp:nvSpPr>
        <dsp:cNvPr id="0" name=""/>
        <dsp:cNvSpPr/>
      </dsp:nvSpPr>
      <dsp:spPr>
        <a:xfrm>
          <a:off x="1114199" y="309168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Analyze Data: Pivot Tables</a:t>
          </a:r>
        </a:p>
      </dsp:txBody>
      <dsp:txXfrm>
        <a:off x="1114199" y="3091680"/>
        <a:ext cx="3600000" cy="720000"/>
      </dsp:txXfrm>
    </dsp:sp>
    <dsp:sp modelId="{58F4139D-5E1B-4C70-B621-B9A5B90E9EBE}">
      <dsp:nvSpPr>
        <dsp:cNvPr id="0" name=""/>
        <dsp:cNvSpPr/>
      </dsp:nvSpPr>
      <dsp:spPr>
        <a:xfrm>
          <a:off x="6046199" y="211679"/>
          <a:ext cx="2196000" cy="219600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388FBE-CD51-4BE0-980E-255E1616101F}">
      <dsp:nvSpPr>
        <dsp:cNvPr id="0" name=""/>
        <dsp:cNvSpPr/>
      </dsp:nvSpPr>
      <dsp:spPr>
        <a:xfrm>
          <a:off x="6514199" y="679680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A0EB6-4A40-4BC0-BA05-421F6833DFE4}">
      <dsp:nvSpPr>
        <dsp:cNvPr id="0" name=""/>
        <dsp:cNvSpPr/>
      </dsp:nvSpPr>
      <dsp:spPr>
        <a:xfrm>
          <a:off x="5344199" y="309168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Data from Pictures</a:t>
          </a:r>
        </a:p>
      </dsp:txBody>
      <dsp:txXfrm>
        <a:off x="5344199" y="3091680"/>
        <a:ext cx="360000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E3311D-D268-496A-AEAF-FC041AF3FB7A}">
      <dsp:nvSpPr>
        <dsp:cNvPr id="0" name=""/>
        <dsp:cNvSpPr/>
      </dsp:nvSpPr>
      <dsp:spPr>
        <a:xfrm>
          <a:off x="1816199" y="211679"/>
          <a:ext cx="2196000" cy="219600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40ED47-4854-42AC-8610-84AAE18977DB}">
      <dsp:nvSpPr>
        <dsp:cNvPr id="0" name=""/>
        <dsp:cNvSpPr/>
      </dsp:nvSpPr>
      <dsp:spPr>
        <a:xfrm>
          <a:off x="2284199" y="679680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9B2E67-0ACA-45EE-8F71-845D72B4253E}">
      <dsp:nvSpPr>
        <dsp:cNvPr id="0" name=""/>
        <dsp:cNvSpPr/>
      </dsp:nvSpPr>
      <dsp:spPr>
        <a:xfrm>
          <a:off x="1114199" y="309168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Transcribing</a:t>
          </a:r>
          <a:r>
            <a:rPr lang="en-US" sz="2300" kern="1200" dirty="0">
              <a:latin typeface="Calibri Light" panose="020F0302020204030204"/>
            </a:rPr>
            <a:t>/Translating</a:t>
          </a:r>
          <a:r>
            <a:rPr lang="en-US" sz="2300" kern="1200" dirty="0"/>
            <a:t> in Word</a:t>
          </a:r>
        </a:p>
      </dsp:txBody>
      <dsp:txXfrm>
        <a:off x="1114199" y="3091680"/>
        <a:ext cx="3600000" cy="720000"/>
      </dsp:txXfrm>
    </dsp:sp>
    <dsp:sp modelId="{3C513980-4390-4638-9C13-D03B04634209}">
      <dsp:nvSpPr>
        <dsp:cNvPr id="0" name=""/>
        <dsp:cNvSpPr/>
      </dsp:nvSpPr>
      <dsp:spPr>
        <a:xfrm>
          <a:off x="6046199" y="211679"/>
          <a:ext cx="2196000" cy="219600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7DA18-E5FF-45D0-87BC-0C297DA309D5}">
      <dsp:nvSpPr>
        <dsp:cNvPr id="0" name=""/>
        <dsp:cNvSpPr/>
      </dsp:nvSpPr>
      <dsp:spPr>
        <a:xfrm>
          <a:off x="6514199" y="679680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AFFC74-9357-4FEA-86E1-20A3C4B4E514}">
      <dsp:nvSpPr>
        <dsp:cNvPr id="0" name=""/>
        <dsp:cNvSpPr/>
      </dsp:nvSpPr>
      <dsp:spPr>
        <a:xfrm>
          <a:off x="5344199" y="309168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>
              <a:latin typeface="Calibri Light" panose="020F0302020204030204"/>
            </a:rPr>
            <a:t>Word Designer</a:t>
          </a:r>
          <a:endParaRPr lang="en-US" sz="2300" kern="1200" dirty="0"/>
        </a:p>
      </dsp:txBody>
      <dsp:txXfrm>
        <a:off x="5344199" y="3091680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0704A-FF0D-4BAC-BF29-684D4818C816}" type="datetimeFigureOut"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C8F4F-FB57-4BC6-9BFD-097561B5FFC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2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C8F4F-FB57-4BC6-9BFD-097561B5FFCF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27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C8F4F-FB57-4BC6-9BFD-097561B5FFCF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9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err="1"/>
              <a:t>www.cccneb.edu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36" y="2028889"/>
            <a:ext cx="10459738" cy="21305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2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06" indent="0" algn="ctr">
              <a:buNone/>
              <a:defRPr sz="2400"/>
            </a:lvl2pPr>
            <a:lvl3pPr marL="914411" indent="0" algn="ctr">
              <a:buNone/>
              <a:defRPr sz="2400"/>
            </a:lvl3pPr>
            <a:lvl4pPr marL="1371617" indent="0" algn="ctr">
              <a:buNone/>
              <a:defRPr sz="2000"/>
            </a:lvl4pPr>
            <a:lvl5pPr marL="1828823" indent="0" algn="ctr">
              <a:buNone/>
              <a:defRPr sz="2000"/>
            </a:lvl5pPr>
            <a:lvl6pPr marL="2286029" indent="0" algn="ctr">
              <a:buNone/>
              <a:defRPr sz="2000"/>
            </a:lvl6pPr>
            <a:lvl7pPr marL="2743234" indent="0" algn="ctr">
              <a:buNone/>
              <a:defRPr sz="2000"/>
            </a:lvl7pPr>
            <a:lvl8pPr marL="3200440" indent="0" algn="ctr">
              <a:buNone/>
              <a:defRPr sz="2000"/>
            </a:lvl8pPr>
            <a:lvl9pPr marL="3657646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2" y="6459786"/>
            <a:ext cx="247227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877.222.0780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err="1"/>
              <a:t>www.cccneb.edu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988" y="5394569"/>
            <a:ext cx="3471673" cy="7071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www.cccneb.edu</a:t>
            </a:r>
          </a:p>
        </p:txBody>
      </p:sp>
    </p:spTree>
    <p:extLst>
      <p:ext uri="{BB962C8B-B14F-4D97-AF65-F5344CB8AC3E}">
        <p14:creationId xmlns:p14="http://schemas.microsoft.com/office/powerpoint/2010/main" val="287662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err="1"/>
              <a:t>www.cccneb.edu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err="1"/>
              <a:t>www.cccneb.edu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988" y="5394569"/>
            <a:ext cx="3471673" cy="7071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err="1"/>
              <a:t>www.cccneb.edu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err="1"/>
              <a:t>www.cccneb.edu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err="1"/>
              <a:t>www.cccneb.edu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2" y="0"/>
            <a:ext cx="640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2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6"/>
            <a:ext cx="4648201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 err="1"/>
              <a:t>www.cccneb.edu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988" y="5394569"/>
            <a:ext cx="3471673" cy="7071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2191986" cy="4915076"/>
          </a:xfrm>
          <a:solidFill>
            <a:schemeClr val="bg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1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err="1"/>
              <a:t>www.cccneb.edu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048" y="5370146"/>
            <a:ext cx="1583691" cy="15836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err="1"/>
              <a:t>www.cccneb.edu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414779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err="1"/>
              <a:t>www.cccneb.edu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973836" y="4082795"/>
            <a:ext cx="3471672" cy="7071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74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2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6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1" cap="all" baseline="0">
                <a:solidFill>
                  <a:srgbClr val="FFFFFF"/>
                </a:solidFill>
              </a:defRPr>
            </a:lvl1pPr>
          </a:lstStyle>
          <a:p>
            <a:r>
              <a:rPr lang="en-US" err="1"/>
              <a:t>www.cccneb.edu</a:t>
            </a: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3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988" y="5394569"/>
            <a:ext cx="3471673" cy="70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99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11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1" indent="-91441" algn="l" defTabSz="914411" rtl="0" eaLnBrk="1" latinLnBrk="0" hangingPunct="1">
        <a:lnSpc>
          <a:spcPct val="90000"/>
        </a:lnSpc>
        <a:spcBef>
          <a:spcPts val="1200"/>
        </a:spcBef>
        <a:spcAft>
          <a:spcPts val="20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53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35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17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700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14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16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19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21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tter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7.xml"/><Relationship Id="rId1" Type="http://schemas.openxmlformats.org/officeDocument/2006/relationships/video" Target="https://www.youtube.com/embed/8A1-0R-oZI8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11C4774-1F28-A0A1-6190-4922B313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1" y="5074920"/>
            <a:ext cx="10113264" cy="1203960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Next Steps with AI</a:t>
            </a:r>
            <a:br>
              <a:rPr lang="en-US" dirty="0">
                <a:ea typeface="Calibri Light"/>
                <a:cs typeface="Calibri Light"/>
              </a:rPr>
            </a:br>
            <a:r>
              <a:rPr lang="en-US" sz="1800" dirty="0">
                <a:ea typeface="Calibri Light"/>
                <a:cs typeface="Calibri Light"/>
              </a:rPr>
              <a:t>Dr. Amy Mancini, Dean of Arts, Sciences, and Business</a:t>
            </a:r>
            <a:br>
              <a:rPr lang="en-US" sz="1800" dirty="0">
                <a:ea typeface="Calibri Light"/>
                <a:cs typeface="Calibri Light"/>
              </a:rPr>
            </a:br>
            <a:r>
              <a:rPr lang="en-US" sz="1800" dirty="0" err="1">
                <a:ea typeface="Calibri Light"/>
                <a:cs typeface="Calibri Light"/>
              </a:rPr>
              <a:t>NeASFAA</a:t>
            </a:r>
            <a:r>
              <a:rPr lang="en-US" sz="1800" dirty="0">
                <a:ea typeface="Calibri Light"/>
                <a:cs typeface="Calibri Light"/>
              </a:rPr>
              <a:t> Conference</a:t>
            </a:r>
            <a:br>
              <a:rPr lang="en-US" sz="1800" dirty="0">
                <a:ea typeface="Calibri Light"/>
                <a:cs typeface="Calibri Light"/>
              </a:rPr>
            </a:br>
            <a:r>
              <a:rPr lang="en-US" sz="1800" dirty="0">
                <a:ea typeface="Calibri Light"/>
                <a:cs typeface="Calibri Light"/>
              </a:rPr>
              <a:t>March 27,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16DF9C-719C-F57D-43A0-C2D3ED4845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703" r="-2" b="19605"/>
          <a:stretch/>
        </p:blipFill>
        <p:spPr>
          <a:xfrm>
            <a:off x="14" y="10"/>
            <a:ext cx="12191986" cy="4915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9145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F9E21-19B7-E115-C91B-BC9F6ED02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en-US"/>
              <a:t>CoPilot Tools: Word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5564973-7A41-723B-2966-AA62DB4B0B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349688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5073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10C23-512D-A5DA-C41B-0A8E0FABA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B72C5C5-C837-EE05-CC96-671A9FA3D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1" y="5074920"/>
            <a:ext cx="10113264" cy="1203960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Thank you!</a:t>
            </a:r>
            <a:endParaRPr lang="en-US" sz="1800" dirty="0">
              <a:ea typeface="Calibri Light"/>
              <a:cs typeface="Calibri Ligh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3C64A8-6522-FDFC-811F-04B05FBA76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703" r="-2" b="19605"/>
          <a:stretch/>
        </p:blipFill>
        <p:spPr>
          <a:xfrm>
            <a:off x="14" y="10"/>
            <a:ext cx="12191986" cy="4915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4500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21E6B-1F2D-34EA-8552-B5DEEF7F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en-US"/>
              <a:t>Using AI in Higher Education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DE2A0B-31BA-D5B3-3C10-E96488665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06139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266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en-US"/>
              <a:t>Next Steps in Using AI</a:t>
            </a:r>
          </a:p>
        </p:txBody>
      </p:sp>
      <p:graphicFrame>
        <p:nvGraphicFramePr>
          <p:cNvPr id="41" name="Subtitle 27">
            <a:extLst>
              <a:ext uri="{FF2B5EF4-FFF2-40B4-BE49-F238E27FC236}">
                <a16:creationId xmlns:a16="http://schemas.microsoft.com/office/drawing/2014/main" id="{79C3551A-0C17-FAAC-1F86-170DC44D42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574129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673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A1A83-1ED2-2B0A-D936-E343512B2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Transcribing In-Person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6FFFC-D100-9E0B-73BD-1E4C0B72E8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734898"/>
            <a:ext cx="5311832" cy="4466705"/>
          </a:xfrm>
        </p:spPr>
        <p:txBody>
          <a:bodyPr vert="horz" lIns="0" tIns="45720" rIns="0" bIns="45720" rtlCol="0" anchor="t">
            <a:normAutofit/>
          </a:bodyPr>
          <a:lstStyle/>
          <a:p>
            <a:pPr marL="91440" indent="-91440"/>
            <a:r>
              <a:rPr lang="en-US" sz="3200" b="1" dirty="0">
                <a:solidFill>
                  <a:schemeClr val="tx1"/>
                </a:solidFill>
                <a:ea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Otter.ai</a:t>
            </a:r>
          </a:p>
          <a:p>
            <a:pPr marL="760730" lvl="2" indent="-285750">
              <a:spcBef>
                <a:spcPts val="200"/>
              </a:spcBef>
              <a:spcAft>
                <a:spcPts val="200"/>
              </a:spcAft>
              <a:buFont typeface="Wingdings" pitchFamily="34" charset="0"/>
              <a:buChar char="§"/>
            </a:pPr>
            <a:r>
              <a:rPr lang="en-US" sz="2000" dirty="0">
                <a:solidFill>
                  <a:schemeClr val="tx1"/>
                </a:solidFill>
                <a:ea typeface="Calibri"/>
                <a:cs typeface="Calibri"/>
              </a:rPr>
              <a:t>Transcribe meetings with multiple speakers in real time</a:t>
            </a:r>
          </a:p>
          <a:p>
            <a:pPr marL="760730" lvl="2" indent="-285750">
              <a:spcBef>
                <a:spcPts val="200"/>
              </a:spcBef>
              <a:spcAft>
                <a:spcPts val="200"/>
              </a:spcAft>
              <a:buFont typeface="Wingdings" pitchFamily="34" charset="0"/>
              <a:buChar char="§"/>
            </a:pPr>
            <a:r>
              <a:rPr lang="en-US" sz="2000" dirty="0">
                <a:solidFill>
                  <a:schemeClr val="tx1"/>
                </a:solidFill>
                <a:ea typeface="Calibri"/>
                <a:cs typeface="Calibri"/>
              </a:rPr>
              <a:t>Identify speakers by name</a:t>
            </a:r>
          </a:p>
          <a:p>
            <a:pPr marL="760730" lvl="2" indent="-285750">
              <a:spcBef>
                <a:spcPts val="200"/>
              </a:spcBef>
              <a:spcAft>
                <a:spcPts val="200"/>
              </a:spcAft>
              <a:buFont typeface="Wingdings" pitchFamily="34" charset="0"/>
              <a:buChar char="§"/>
            </a:pPr>
            <a:r>
              <a:rPr lang="en-US" sz="2000" dirty="0">
                <a:solidFill>
                  <a:schemeClr val="tx1"/>
                </a:solidFill>
                <a:ea typeface="Calibri"/>
                <a:cs typeface="Calibri"/>
              </a:rPr>
              <a:t>Receive a summary of the meeting</a:t>
            </a:r>
          </a:p>
          <a:p>
            <a:pPr marL="760730" lvl="2" indent="-285750">
              <a:spcBef>
                <a:spcPts val="200"/>
              </a:spcBef>
              <a:spcAft>
                <a:spcPts val="200"/>
              </a:spcAft>
              <a:buFont typeface="Wingdings" pitchFamily="34" charset="0"/>
              <a:buChar char="§"/>
            </a:pPr>
            <a:r>
              <a:rPr lang="en-US" sz="2000" dirty="0">
                <a:solidFill>
                  <a:schemeClr val="tx1"/>
                </a:solidFill>
                <a:ea typeface="Calibri"/>
                <a:cs typeface="Calibri"/>
              </a:rPr>
              <a:t>Receive a report on % of time spent talking</a:t>
            </a:r>
          </a:p>
          <a:p>
            <a:pPr marL="760730" lvl="2" indent="-285750">
              <a:spcBef>
                <a:spcPts val="200"/>
              </a:spcBef>
              <a:spcAft>
                <a:spcPts val="200"/>
              </a:spcAft>
              <a:buFont typeface="Wingdings" pitchFamily="34" charset="0"/>
              <a:buChar char="§"/>
            </a:pPr>
            <a:r>
              <a:rPr lang="en-US" sz="2000" dirty="0">
                <a:solidFill>
                  <a:schemeClr val="tx1"/>
                </a:solidFill>
                <a:ea typeface="Calibri"/>
                <a:cs typeface="Calibri"/>
              </a:rPr>
              <a:t>Receive action steps </a:t>
            </a:r>
          </a:p>
          <a:p>
            <a:pPr marL="760730" lvl="2" indent="-285750">
              <a:spcBef>
                <a:spcPts val="200"/>
              </a:spcBef>
              <a:spcAft>
                <a:spcPts val="200"/>
              </a:spcAft>
              <a:buFont typeface="Wingdings" pitchFamily="34" charset="0"/>
              <a:buChar char="§"/>
            </a:pPr>
            <a:r>
              <a:rPr lang="en-US" sz="2000" dirty="0">
                <a:solidFill>
                  <a:schemeClr val="tx1"/>
                </a:solidFill>
                <a:ea typeface="Calibri"/>
                <a:cs typeface="Calibri"/>
              </a:rPr>
              <a:t>Send/share transcripts and summaries with others by email</a:t>
            </a:r>
          </a:p>
          <a:p>
            <a:pPr marL="760730" lvl="2" indent="-285750">
              <a:spcBef>
                <a:spcPts val="200"/>
              </a:spcBef>
              <a:spcAft>
                <a:spcPts val="200"/>
              </a:spcAft>
              <a:buFont typeface="Wingdings" pitchFamily="34" charset="0"/>
              <a:buChar char="§"/>
            </a:pPr>
            <a:r>
              <a:rPr lang="en-US" sz="2000" dirty="0">
                <a:solidFill>
                  <a:schemeClr val="tx1"/>
                </a:solidFill>
                <a:ea typeface="Calibri"/>
                <a:cs typeface="Calibri"/>
              </a:rPr>
              <a:t>Free subscription gives you hundreds of minutes per month</a:t>
            </a:r>
          </a:p>
          <a:p>
            <a:pPr marL="474980" lvl="2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400">
              <a:ea typeface="Calibri"/>
              <a:cs typeface="Calibri"/>
            </a:endParaRPr>
          </a:p>
          <a:p>
            <a:pPr marL="474980" lvl="2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400">
              <a:ea typeface="Calibri"/>
              <a:cs typeface="Calibri"/>
            </a:endParaRPr>
          </a:p>
          <a:p>
            <a:pPr marL="474980" lvl="2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400">
              <a:ea typeface="Calibri"/>
              <a:cs typeface="Calibri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DDAAE4-E3FE-1E3F-1C2B-3136C17F2BF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7082987" y="2884717"/>
            <a:ext cx="4061591" cy="1091433"/>
          </a:xfrm>
        </p:spPr>
      </p:pic>
    </p:spTree>
    <p:extLst>
      <p:ext uri="{BB962C8B-B14F-4D97-AF65-F5344CB8AC3E}">
        <p14:creationId xmlns:p14="http://schemas.microsoft.com/office/powerpoint/2010/main" val="136391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AF7EE-649A-3742-95A7-1924B5320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en-US"/>
              <a:t>Creating Powerful Prompts</a:t>
            </a:r>
            <a:endParaRPr lang="en-US" dirty="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9C03EF74-BA42-8205-5206-DB1F12E894C5}"/>
              </a:ext>
            </a:extLst>
          </p:cNvPr>
          <p:cNvGraphicFramePr/>
          <p:nvPr/>
        </p:nvGraphicFramePr>
        <p:xfrm>
          <a:off x="1097280" y="15409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533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54F2323-A6A5-46D7-BD38-CEEEB80544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EBCAB40-1063-45F4-A61B-C4F98B308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547F625-BF92-4A6A-AFED-B98712A902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D4B6AE4-1975-400B-A406-A5D97BED1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5ED2416-09BE-4E8E-9AAC-76018EDBC9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2266DED-A0B9-42CA-9C76-915A85ABF4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89DFF67-15FE-4059-A528-2BDC52D2C3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E848C8F-2D7D-4B0B-BF87-E2F424560F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95CEF9-F7E4-5184-C56F-691AF24BB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 b="1" u="sng">
                <a:solidFill>
                  <a:srgbClr val="FFFFFF"/>
                </a:solidFill>
                <a:ea typeface="Calibri Light"/>
                <a:cs typeface="Calibri Light"/>
              </a:rPr>
              <a:t>SUPER</a:t>
            </a:r>
            <a:br>
              <a:rPr lang="en-US" sz="4000">
                <a:solidFill>
                  <a:srgbClr val="FFFFFF"/>
                </a:solidFill>
                <a:ea typeface="Calibri Light"/>
                <a:cs typeface="Calibri Light"/>
              </a:rPr>
            </a:br>
            <a:r>
              <a:rPr lang="en-US" sz="4000">
                <a:solidFill>
                  <a:srgbClr val="FFFFFF"/>
                </a:solidFill>
                <a:ea typeface="Calibri Light"/>
                <a:cs typeface="Calibri Light"/>
              </a:rPr>
              <a:t>Powerful Prompts 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8EE6F-5157-EFAA-79B3-B7846EB348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703041"/>
            <a:ext cx="3427283" cy="4363844"/>
          </a:xfrm>
        </p:spPr>
        <p:txBody>
          <a:bodyPr vert="horz" lIns="0" tIns="45720" rIns="0" bIns="45720" rtlCol="0" anchor="t">
            <a:noAutofit/>
          </a:bodyPr>
          <a:lstStyle/>
          <a:p>
            <a:pPr marL="0" indent="0">
              <a:buNone/>
            </a:pPr>
            <a:r>
              <a:rPr lang="en-US" sz="1700" b="1">
                <a:latin typeface="Calibri Light"/>
                <a:ea typeface="Calibri"/>
                <a:cs typeface="Calibri"/>
              </a:rPr>
              <a:t>Correct my mistake</a:t>
            </a:r>
            <a:r>
              <a:rPr lang="en-US" sz="1700">
                <a:latin typeface="Calibri Light"/>
                <a:ea typeface="Calibri"/>
                <a:cs typeface="Calibri"/>
              </a:rPr>
              <a:t>:</a:t>
            </a:r>
          </a:p>
          <a:p>
            <a:pPr marL="0" indent="0">
              <a:buNone/>
            </a:pPr>
            <a:r>
              <a:rPr lang="en-US" sz="1700">
                <a:solidFill>
                  <a:srgbClr val="1F2025"/>
                </a:solidFill>
                <a:latin typeface="Calibri Light"/>
                <a:ea typeface="Calibri"/>
                <a:cs typeface="Calibri"/>
              </a:rPr>
              <a:t>I made a mistake while practicing how to format a pivot table in Excel. Can you explain what went wrong and how I can avoid making the same mistake in the future?</a:t>
            </a:r>
            <a:endParaRPr lang="en-US" sz="1700">
              <a:solidFill>
                <a:srgbClr val="000000"/>
              </a:solidFill>
              <a:latin typeface="Calibri Light"/>
              <a:ea typeface="Calibri"/>
              <a:cs typeface="Calibri"/>
            </a:endParaRPr>
          </a:p>
          <a:p>
            <a:pPr marL="0" indent="0">
              <a:buNone/>
            </a:pPr>
            <a:endParaRPr lang="en-US" sz="1700">
              <a:solidFill>
                <a:srgbClr val="1F2025"/>
              </a:solidFill>
              <a:latin typeface="Calibri Light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700" b="1">
                <a:solidFill>
                  <a:srgbClr val="1F2025"/>
                </a:solidFill>
                <a:latin typeface="Calibri Light"/>
                <a:ea typeface="Calibri"/>
                <a:cs typeface="Calibri"/>
              </a:rPr>
              <a:t>Generate ideas</a:t>
            </a:r>
            <a:r>
              <a:rPr lang="en-US" sz="1700">
                <a:solidFill>
                  <a:srgbClr val="1F2025"/>
                </a:solidFill>
                <a:latin typeface="Calibri Light"/>
                <a:ea typeface="Calibri"/>
                <a:cs typeface="Calibri"/>
              </a:rPr>
              <a:t>:</a:t>
            </a:r>
          </a:p>
          <a:p>
            <a:pPr marL="0" indent="0">
              <a:buNone/>
            </a:pPr>
            <a:r>
              <a:rPr lang="en-US" sz="1700">
                <a:solidFill>
                  <a:srgbClr val="1F2025"/>
                </a:solidFill>
                <a:latin typeface="Calibri Light"/>
                <a:ea typeface="Calibri"/>
                <a:cs typeface="Calibri"/>
              </a:rPr>
              <a:t>I am writing a presentation on pathways to careers in education. Can you generate a list of 10 unique titles for my presentation. Have at least 2 use a highway analogy.</a:t>
            </a:r>
          </a:p>
          <a:p>
            <a:pPr marL="0" indent="0">
              <a:buNone/>
            </a:pPr>
            <a:endParaRPr lang="en-US" sz="1700" b="1">
              <a:solidFill>
                <a:srgbClr val="1F2025"/>
              </a:solidFill>
              <a:latin typeface="Calibri Light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700" b="1">
                <a:solidFill>
                  <a:srgbClr val="1F2025"/>
                </a:solidFill>
                <a:latin typeface="Calibri Light"/>
                <a:ea typeface="Calibri"/>
                <a:cs typeface="Calibri"/>
              </a:rPr>
              <a:t>Generate summaries and highlights:</a:t>
            </a:r>
          </a:p>
          <a:p>
            <a:pPr marL="0" indent="0">
              <a:buNone/>
            </a:pPr>
            <a:r>
              <a:rPr lang="en-US" sz="1700">
                <a:solidFill>
                  <a:srgbClr val="1F2025"/>
                </a:solidFill>
                <a:latin typeface="Calibri Light"/>
                <a:ea typeface="Calibri"/>
                <a:cs typeface="Calibri"/>
              </a:rPr>
              <a:t>Create a summary then list the key highlights in simple language. (Paste text or URL)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6F30A-2BEA-9EC4-F56F-1D25622EE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38466" y="703041"/>
            <a:ext cx="3197701" cy="4363844"/>
          </a:xfrm>
        </p:spPr>
        <p:txBody>
          <a:bodyPr vert="horz" lIns="0" tIns="45720" rIns="0" bIns="45720" rtlCol="0" anchor="t">
            <a:noAutofit/>
          </a:bodyPr>
          <a:lstStyle/>
          <a:p>
            <a:pPr marL="0" indent="0">
              <a:buNone/>
            </a:pPr>
            <a:r>
              <a:rPr lang="en-US" sz="1700" b="1">
                <a:latin typeface="Calibri Light"/>
                <a:ea typeface="Calibri"/>
                <a:cs typeface="Calibri"/>
              </a:rPr>
              <a:t>Analyze Data</a:t>
            </a:r>
            <a:r>
              <a:rPr lang="en-US" sz="1700">
                <a:latin typeface="Calibri Light"/>
                <a:ea typeface="Calibri"/>
                <a:cs typeface="Calibri"/>
              </a:rPr>
              <a:t>:</a:t>
            </a:r>
          </a:p>
          <a:p>
            <a:pPr marL="0" indent="0">
              <a:buNone/>
            </a:pPr>
            <a:r>
              <a:rPr lang="en-US" sz="1700">
                <a:latin typeface="Calibri Light"/>
                <a:ea typeface="Calibri"/>
                <a:cs typeface="Calibri"/>
              </a:rPr>
              <a:t>Analyze the following data table. What historical trends do you find? Based on this data, suggest next steps.</a:t>
            </a:r>
          </a:p>
          <a:p>
            <a:pPr marL="0" indent="0">
              <a:buNone/>
            </a:pPr>
            <a:endParaRPr lang="en-US" sz="1700">
              <a:latin typeface="Calibri Light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700" b="1">
                <a:latin typeface="Calibri Light"/>
                <a:ea typeface="Calibri"/>
                <a:cs typeface="Calibri"/>
              </a:rPr>
              <a:t>Learn new topics:</a:t>
            </a:r>
          </a:p>
          <a:p>
            <a:pPr marL="0" indent="0">
              <a:buNone/>
            </a:pPr>
            <a:r>
              <a:rPr lang="en-US" sz="1700">
                <a:latin typeface="Calibri Light"/>
                <a:ea typeface="Calibri"/>
                <a:cs typeface="Calibri"/>
              </a:rPr>
              <a:t>I am learning about AI in the workplace. Create a summary of the 20% of information that will help me learn 80% of what I need to know.</a:t>
            </a:r>
          </a:p>
          <a:p>
            <a:pPr marL="0" indent="0">
              <a:buNone/>
            </a:pPr>
            <a:endParaRPr lang="en-US" sz="1700">
              <a:latin typeface="Calibri Light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700" b="1">
                <a:latin typeface="Calibri Light"/>
                <a:ea typeface="Calibri"/>
                <a:cs typeface="Calibri"/>
              </a:rPr>
              <a:t>Time Management:</a:t>
            </a:r>
          </a:p>
          <a:p>
            <a:pPr marL="0" indent="0">
              <a:buNone/>
            </a:pPr>
            <a:r>
              <a:rPr lang="en-US" sz="1700">
                <a:latin typeface="Calibri Light"/>
                <a:ea typeface="Calibri"/>
                <a:cs typeface="Calibri"/>
              </a:rPr>
              <a:t>I have 2 weeks to create a presentation on the topic of AI. Create a schedule for me to follow with step-by-step actions to take each day to finish on time.</a:t>
            </a:r>
          </a:p>
          <a:p>
            <a:pPr marL="91440" indent="-91440">
              <a:spcAft>
                <a:spcPts val="200"/>
              </a:spcAft>
            </a:pPr>
            <a:endParaRPr lang="en-US" sz="1600">
              <a:ea typeface="Calibri"/>
              <a:cs typeface="Calibri"/>
            </a:endParaRPr>
          </a:p>
          <a:p>
            <a:pPr marL="91440" indent="-91440">
              <a:spcAft>
                <a:spcPts val="200"/>
              </a:spcAft>
            </a:pPr>
            <a:endParaRPr lang="en-US" sz="16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14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7AD6-FFDF-9AE2-98E9-51DFE2A72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en-US"/>
              <a:t>CoPilot: Chat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BC0521-34D2-58DF-906A-66E162541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542799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8855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3EB38-D2B7-AD6A-D5C5-3EEABB1AB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CoPilot Tools: PowerPoint</a:t>
            </a:r>
          </a:p>
        </p:txBody>
      </p:sp>
      <p:pic>
        <p:nvPicPr>
          <p:cNvPr id="5" name="Online Media 4" title="How to use AI to make your life easier in PowerPoint!">
            <a:hlinkClick r:id="" action="ppaction://media"/>
            <a:extLst>
              <a:ext uri="{FF2B5EF4-FFF2-40B4-BE49-F238E27FC236}">
                <a16:creationId xmlns:a16="http://schemas.microsoft.com/office/drawing/2014/main" id="{2FD49699-1DC8-0809-CCED-27C7F4650215}"/>
              </a:ext>
            </a:extLst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96963" y="2462213"/>
            <a:ext cx="4938712" cy="278923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748EA-FDAC-F210-7BBB-109A5DA55C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marL="91440" indent="-91440"/>
            <a:r>
              <a:rPr lang="en-US" b="1">
                <a:ea typeface="Calibri"/>
                <a:cs typeface="Calibri"/>
              </a:rPr>
              <a:t>Power Point:</a:t>
            </a:r>
          </a:p>
          <a:p>
            <a:pPr marL="91440" indent="-91440">
              <a:spcAft>
                <a:spcPts val="200"/>
              </a:spcAft>
            </a:pPr>
            <a:r>
              <a:rPr lang="en-US">
                <a:ea typeface="Calibri"/>
                <a:cs typeface="Calibri"/>
              </a:rPr>
              <a:t>Designer: So Easy a 5</a:t>
            </a:r>
            <a:r>
              <a:rPr lang="en-US" baseline="30000">
                <a:ea typeface="Calibri"/>
                <a:cs typeface="Calibri"/>
              </a:rPr>
              <a:t>th</a:t>
            </a:r>
            <a:r>
              <a:rPr lang="en-US">
                <a:ea typeface="Calibri"/>
                <a:cs typeface="Calibri"/>
              </a:rPr>
              <a:t> Grader Can Do It!</a:t>
            </a:r>
          </a:p>
          <a:p>
            <a:pPr marL="91440" indent="-91440">
              <a:spcAft>
                <a:spcPts val="200"/>
              </a:spcAft>
            </a:pPr>
            <a:r>
              <a:rPr lang="en-US">
                <a:ea typeface="Calibri"/>
                <a:cs typeface="Calibri"/>
              </a:rPr>
              <a:t>Rehearse with Real-Time Feedback</a:t>
            </a:r>
          </a:p>
          <a:p>
            <a:pPr marL="91440" indent="-91440">
              <a:spcAft>
                <a:spcPts val="200"/>
              </a:spcAft>
            </a:pPr>
            <a:r>
              <a:rPr lang="en-US">
                <a:ea typeface="Calibri"/>
                <a:cs typeface="Calibri"/>
              </a:rPr>
              <a:t>Present with Live Closed Captions (Translation)</a:t>
            </a:r>
          </a:p>
        </p:txBody>
      </p:sp>
    </p:spTree>
    <p:extLst>
      <p:ext uri="{BB962C8B-B14F-4D97-AF65-F5344CB8AC3E}">
        <p14:creationId xmlns:p14="http://schemas.microsoft.com/office/powerpoint/2010/main" val="741270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D6C22-C854-0269-1FAD-356883AE0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b">
            <a:normAutofit/>
          </a:bodyPr>
          <a:lstStyle/>
          <a:p>
            <a:r>
              <a:rPr lang="en-US"/>
              <a:t>CoPilot Tools: Excel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765C05CB-FB6D-4E57-53A3-A2CA0ABBCD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811295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5028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CCC COLOR SCHEME">
      <a:dk1>
        <a:srgbClr val="000000"/>
      </a:dk1>
      <a:lt1>
        <a:srgbClr val="FFFFFF"/>
      </a:lt1>
      <a:dk2>
        <a:srgbClr val="666666"/>
      </a:dk2>
      <a:lt2>
        <a:srgbClr val="D2D2D2"/>
      </a:lt2>
      <a:accent1>
        <a:srgbClr val="8A8D8F"/>
      </a:accent1>
      <a:accent2>
        <a:srgbClr val="006646"/>
      </a:accent2>
      <a:accent3>
        <a:srgbClr val="00B2A8"/>
      </a:accent3>
      <a:accent4>
        <a:srgbClr val="333F48"/>
      </a:accent4>
      <a:accent5>
        <a:srgbClr val="FFB81C"/>
      </a:accent5>
      <a:accent6>
        <a:srgbClr val="509E2F"/>
      </a:accent6>
      <a:hlink>
        <a:srgbClr val="8A8D8E"/>
      </a:hlink>
      <a:folHlink>
        <a:srgbClr val="00B2A8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C Powerpoint Template" id="{7BA20342-99E6-DC4E-8887-157887406CDB}" vid="{231AF845-55F3-CC47-A94C-507A0E23647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11</Slides>
  <Notes>2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Retrospect</vt:lpstr>
      <vt:lpstr>Next Steps with AI Dr. Amy Mancini, Dean of Arts, Sciences, and Business NeASFAA Conference March 27, 2025</vt:lpstr>
      <vt:lpstr>Using AI in Higher Education</vt:lpstr>
      <vt:lpstr>Next Steps in Using AI</vt:lpstr>
      <vt:lpstr>Transcribing In-Person</vt:lpstr>
      <vt:lpstr>Creating Powerful Prompts</vt:lpstr>
      <vt:lpstr>SUPER Powerful Prompts </vt:lpstr>
      <vt:lpstr>CoPilot: Chat</vt:lpstr>
      <vt:lpstr>CoPilot Tools: PowerPoint</vt:lpstr>
      <vt:lpstr>CoPilot Tools: Excel</vt:lpstr>
      <vt:lpstr>CoPilot Tools: Word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89</cp:revision>
  <dcterms:created xsi:type="dcterms:W3CDTF">2023-10-16T19:04:41Z</dcterms:created>
  <dcterms:modified xsi:type="dcterms:W3CDTF">2025-03-26T18:06:53Z</dcterms:modified>
</cp:coreProperties>
</file>